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5" r:id="rId2"/>
  </p:sldMasterIdLst>
  <p:notesMasterIdLst>
    <p:notesMasterId r:id="rId71"/>
  </p:notesMasterIdLst>
  <p:sldIdLst>
    <p:sldId id="258" r:id="rId3"/>
    <p:sldId id="346" r:id="rId4"/>
    <p:sldId id="260" r:id="rId5"/>
    <p:sldId id="312" r:id="rId6"/>
    <p:sldId id="313" r:id="rId7"/>
    <p:sldId id="266" r:id="rId8"/>
    <p:sldId id="267" r:id="rId9"/>
    <p:sldId id="268" r:id="rId10"/>
    <p:sldId id="269" r:id="rId11"/>
    <p:sldId id="270" r:id="rId12"/>
    <p:sldId id="348" r:id="rId13"/>
    <p:sldId id="349" r:id="rId14"/>
    <p:sldId id="350" r:id="rId15"/>
    <p:sldId id="351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332" r:id="rId33"/>
    <p:sldId id="289" r:id="rId34"/>
    <p:sldId id="291" r:id="rId35"/>
    <p:sldId id="292" r:id="rId36"/>
    <p:sldId id="293" r:id="rId37"/>
    <p:sldId id="294" r:id="rId38"/>
    <p:sldId id="295" r:id="rId39"/>
    <p:sldId id="347" r:id="rId40"/>
    <p:sldId id="352" r:id="rId41"/>
    <p:sldId id="353" r:id="rId42"/>
    <p:sldId id="360" r:id="rId43"/>
    <p:sldId id="361" r:id="rId44"/>
    <p:sldId id="362" r:id="rId45"/>
    <p:sldId id="363" r:id="rId46"/>
    <p:sldId id="364" r:id="rId47"/>
    <p:sldId id="365" r:id="rId48"/>
    <p:sldId id="366" r:id="rId49"/>
    <p:sldId id="367" r:id="rId50"/>
    <p:sldId id="381" r:id="rId51"/>
    <p:sldId id="382" r:id="rId52"/>
    <p:sldId id="368" r:id="rId53"/>
    <p:sldId id="369" r:id="rId54"/>
    <p:sldId id="383" r:id="rId55"/>
    <p:sldId id="384" r:id="rId56"/>
    <p:sldId id="370" r:id="rId57"/>
    <p:sldId id="371" r:id="rId58"/>
    <p:sldId id="372" r:id="rId59"/>
    <p:sldId id="373" r:id="rId60"/>
    <p:sldId id="374" r:id="rId61"/>
    <p:sldId id="375" r:id="rId62"/>
    <p:sldId id="376" r:id="rId63"/>
    <p:sldId id="377" r:id="rId64"/>
    <p:sldId id="378" r:id="rId65"/>
    <p:sldId id="379" r:id="rId66"/>
    <p:sldId id="380" r:id="rId67"/>
    <p:sldId id="314" r:id="rId68"/>
    <p:sldId id="300" r:id="rId69"/>
    <p:sldId id="385" r:id="rId70"/>
  </p:sldIdLst>
  <p:sldSz cx="9144000" cy="5143500" type="screen16x9"/>
  <p:notesSz cx="6858000" cy="9144000"/>
  <p:embeddedFontLst>
    <p:embeddedFont>
      <p:font typeface="Anton" pitchFamily="2" charset="0"/>
      <p:regular r:id="rId72"/>
    </p:embeddedFont>
    <p:embeddedFont>
      <p:font typeface="Helvetica Neue" panose="020B0604020202020204" charset="0"/>
      <p:regular r:id="rId73"/>
      <p:bold r:id="rId74"/>
      <p:italic r:id="rId75"/>
      <p:boldItalic r:id="rId76"/>
    </p:embeddedFont>
    <p:embeddedFont>
      <p:font typeface="Helvetica Neue Light" panose="020B0604020202020204" charset="0"/>
      <p:regular r:id="rId77"/>
      <p:bold r:id="rId78"/>
      <p:italic r:id="rId79"/>
      <p:boldItalic r:id="rId80"/>
    </p:embeddedFont>
    <p:embeddedFont>
      <p:font typeface="Lato" panose="020F0502020204030203" pitchFamily="34" charset="0"/>
      <p:regular r:id="rId81"/>
      <p:bold r:id="rId82"/>
      <p:italic r:id="rId83"/>
      <p:boldItalic r:id="rId84"/>
    </p:embeddedFont>
    <p:embeddedFont>
      <p:font typeface="Lato Light" panose="020F0502020204030203" pitchFamily="34" charset="0"/>
      <p:regular r:id="rId85"/>
      <p:italic r:id="rId8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B9F2782-25D4-4429-B3F4-CB03AAEB26B5}">
  <a:tblStyle styleId="{FB9F2782-25D4-4429-B3F4-CB03AAEB26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91" autoAdjust="0"/>
    <p:restoredTop sz="89840" autoAdjust="0"/>
  </p:normalViewPr>
  <p:slideViewPr>
    <p:cSldViewPr snapToGrid="0">
      <p:cViewPr varScale="1">
        <p:scale>
          <a:sx n="94" d="100"/>
          <a:sy n="94" d="100"/>
        </p:scale>
        <p:origin x="672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font" Target="fonts/font13.fntdata"/><Relationship Id="rId89" Type="http://schemas.openxmlformats.org/officeDocument/2006/relationships/theme" Target="theme/theme1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3.fntdata"/><Relationship Id="rId79" Type="http://schemas.openxmlformats.org/officeDocument/2006/relationships/font" Target="fonts/font8.fntdata"/><Relationship Id="rId5" Type="http://schemas.openxmlformats.org/officeDocument/2006/relationships/slide" Target="slides/slide3.xml"/><Relationship Id="rId90" Type="http://schemas.openxmlformats.org/officeDocument/2006/relationships/tableStyles" Target="tableStyles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font" Target="fonts/font6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.fntdata"/><Relationship Id="rId80" Type="http://schemas.openxmlformats.org/officeDocument/2006/relationships/font" Target="fonts/font9.fntdata"/><Relationship Id="rId85" Type="http://schemas.openxmlformats.org/officeDocument/2006/relationships/font" Target="fonts/font14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font" Target="fonts/font4.fntdata"/><Relationship Id="rId83" Type="http://schemas.openxmlformats.org/officeDocument/2006/relationships/font" Target="fonts/font12.fntdata"/><Relationship Id="rId88" Type="http://schemas.openxmlformats.org/officeDocument/2006/relationships/viewProps" Target="viewProps.xml"/><Relationship Id="rId9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font" Target="fonts/font2.fntdata"/><Relationship Id="rId78" Type="http://schemas.openxmlformats.org/officeDocument/2006/relationships/font" Target="fonts/font7.fntdata"/><Relationship Id="rId81" Type="http://schemas.openxmlformats.org/officeDocument/2006/relationships/font" Target="fonts/font10.fntdata"/><Relationship Id="rId86" Type="http://schemas.openxmlformats.org/officeDocument/2006/relationships/font" Target="fonts/font1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5.fntdata"/><Relationship Id="rId7" Type="http://schemas.openxmlformats.org/officeDocument/2006/relationships/slide" Target="slides/slide5.xml"/><Relationship Id="rId71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presProps" Target="presProps.xml"/><Relationship Id="rId61" Type="http://schemas.openxmlformats.org/officeDocument/2006/relationships/slide" Target="slides/slide59.xml"/><Relationship Id="rId82" Type="http://schemas.openxmlformats.org/officeDocument/2006/relationships/font" Target="fonts/font11.fntdata"/><Relationship Id="rId19" Type="http://schemas.openxmlformats.org/officeDocument/2006/relationships/slide" Target="slides/slide1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ge Angel PAEZ" userId="5867aea35a860aa4" providerId="LiveId" clId="{6CA047EC-A56A-4CE6-AB72-0CE3D0EF2E30}"/>
    <pc:docChg chg="custSel addSld modSld sldOrd">
      <pc:chgData name="Jorge Angel PAEZ" userId="5867aea35a860aa4" providerId="LiveId" clId="{6CA047EC-A56A-4CE6-AB72-0CE3D0EF2E30}" dt="2022-10-05T21:45:24.054" v="75"/>
      <pc:docMkLst>
        <pc:docMk/>
      </pc:docMkLst>
      <pc:sldChg chg="addSp delSp modSp mod ord">
        <pc:chgData name="Jorge Angel PAEZ" userId="5867aea35a860aa4" providerId="LiveId" clId="{6CA047EC-A56A-4CE6-AB72-0CE3D0EF2E30}" dt="2022-10-05T21:45:24.054" v="75"/>
        <pc:sldMkLst>
          <pc:docMk/>
          <pc:sldMk cId="0" sldId="260"/>
        </pc:sldMkLst>
        <pc:spChg chg="del">
          <ac:chgData name="Jorge Angel PAEZ" userId="5867aea35a860aa4" providerId="LiveId" clId="{6CA047EC-A56A-4CE6-AB72-0CE3D0EF2E30}" dt="2022-10-05T21:30:24.532" v="31" actId="478"/>
          <ac:spMkLst>
            <pc:docMk/>
            <pc:sldMk cId="0" sldId="260"/>
            <ac:spMk id="2" creationId="{52C0192B-C146-191E-7CB7-CD8DA2BF9467}"/>
          </ac:spMkLst>
        </pc:spChg>
        <pc:spChg chg="mod">
          <ac:chgData name="Jorge Angel PAEZ" userId="5867aea35a860aa4" providerId="LiveId" clId="{6CA047EC-A56A-4CE6-AB72-0CE3D0EF2E30}" dt="2022-10-05T21:30:21.970" v="30" actId="1076"/>
          <ac:spMkLst>
            <pc:docMk/>
            <pc:sldMk cId="0" sldId="260"/>
            <ac:spMk id="182" creationId="{00000000-0000-0000-0000-000000000000}"/>
          </ac:spMkLst>
        </pc:spChg>
        <pc:spChg chg="mod">
          <ac:chgData name="Jorge Angel PAEZ" userId="5867aea35a860aa4" providerId="LiveId" clId="{6CA047EC-A56A-4CE6-AB72-0CE3D0EF2E30}" dt="2022-10-05T21:30:01.411" v="1" actId="6549"/>
          <ac:spMkLst>
            <pc:docMk/>
            <pc:sldMk cId="0" sldId="260"/>
            <ac:spMk id="184" creationId="{00000000-0000-0000-0000-000000000000}"/>
          </ac:spMkLst>
        </pc:spChg>
        <pc:picChg chg="add mod">
          <ac:chgData name="Jorge Angel PAEZ" userId="5867aea35a860aa4" providerId="LiveId" clId="{6CA047EC-A56A-4CE6-AB72-0CE3D0EF2E30}" dt="2022-10-05T21:31:45.692" v="33" actId="1076"/>
          <ac:picMkLst>
            <pc:docMk/>
            <pc:sldMk cId="0" sldId="260"/>
            <ac:picMk id="1026" creationId="{985EB57C-B4A1-6546-77A9-D9F0C33C53BD}"/>
          </ac:picMkLst>
        </pc:picChg>
      </pc:sldChg>
      <pc:sldChg chg="add">
        <pc:chgData name="Jorge Angel PAEZ" userId="5867aea35a860aa4" providerId="LiveId" clId="{6CA047EC-A56A-4CE6-AB72-0CE3D0EF2E30}" dt="2022-10-05T21:29:55.363" v="0"/>
        <pc:sldMkLst>
          <pc:docMk/>
          <pc:sldMk cId="3007891742" sldId="346"/>
        </pc:sldMkLst>
      </pc:sldChg>
      <pc:sldChg chg="delSp modSp add mod ord">
        <pc:chgData name="Jorge Angel PAEZ" userId="5867aea35a860aa4" providerId="LiveId" clId="{6CA047EC-A56A-4CE6-AB72-0CE3D0EF2E30}" dt="2022-10-05T21:32:37.411" v="73" actId="1076"/>
        <pc:sldMkLst>
          <pc:docMk/>
          <pc:sldMk cId="1380938068" sldId="347"/>
        </pc:sldMkLst>
        <pc:spChg chg="mod">
          <ac:chgData name="Jorge Angel PAEZ" userId="5867aea35a860aa4" providerId="LiveId" clId="{6CA047EC-A56A-4CE6-AB72-0CE3D0EF2E30}" dt="2022-10-05T21:32:37.411" v="73" actId="1076"/>
          <ac:spMkLst>
            <pc:docMk/>
            <pc:sldMk cId="1380938068" sldId="347"/>
            <ac:spMk id="182" creationId="{00000000-0000-0000-0000-000000000000}"/>
          </ac:spMkLst>
        </pc:spChg>
        <pc:picChg chg="del">
          <ac:chgData name="Jorge Angel PAEZ" userId="5867aea35a860aa4" providerId="LiveId" clId="{6CA047EC-A56A-4CE6-AB72-0CE3D0EF2E30}" dt="2022-10-05T21:32:03.082" v="39" actId="478"/>
          <ac:picMkLst>
            <pc:docMk/>
            <pc:sldMk cId="1380938068" sldId="347"/>
            <ac:picMk id="1026" creationId="{985EB57C-B4A1-6546-77A9-D9F0C33C53BD}"/>
          </ac:picMkLst>
        </pc:picChg>
      </pc:sldChg>
    </pc:docChg>
  </pc:docChgLst>
  <pc:docChgLst>
    <pc:chgData name="Jorge Angel PAEZ" userId="5867aea35a860aa4" providerId="LiveId" clId="{68FDCF38-77F1-4CAC-A3A9-C78D7D918EFC}"/>
    <pc:docChg chg="custSel delSld modSld">
      <pc:chgData name="Jorge Angel PAEZ" userId="5867aea35a860aa4" providerId="LiveId" clId="{68FDCF38-77F1-4CAC-A3A9-C78D7D918EFC}" dt="2022-10-02T18:58:36.116" v="144" actId="20577"/>
      <pc:docMkLst>
        <pc:docMk/>
      </pc:docMkLst>
      <pc:sldChg chg="modSp mod">
        <pc:chgData name="Jorge Angel PAEZ" userId="5867aea35a860aa4" providerId="LiveId" clId="{68FDCF38-77F1-4CAC-A3A9-C78D7D918EFC}" dt="2022-10-02T18:58:36.116" v="144" actId="20577"/>
        <pc:sldMkLst>
          <pc:docMk/>
          <pc:sldMk cId="0" sldId="260"/>
        </pc:sldMkLst>
        <pc:spChg chg="mod">
          <ac:chgData name="Jorge Angel PAEZ" userId="5867aea35a860aa4" providerId="LiveId" clId="{68FDCF38-77F1-4CAC-A3A9-C78D7D918EFC}" dt="2022-10-02T18:58:36.116" v="144" actId="20577"/>
          <ac:spMkLst>
            <pc:docMk/>
            <pc:sldMk cId="0" sldId="260"/>
            <ac:spMk id="184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48.321" v="130" actId="6549"/>
        <pc:sldMkLst>
          <pc:docMk/>
          <pc:sldMk cId="0" sldId="267"/>
        </pc:sldMkLst>
      </pc:sldChg>
      <pc:sldChg chg="modSp mod">
        <pc:chgData name="Jorge Angel PAEZ" userId="5867aea35a860aa4" providerId="LiveId" clId="{68FDCF38-77F1-4CAC-A3A9-C78D7D918EFC}" dt="2022-10-02T18:51:04.372" v="116" actId="20577"/>
        <pc:sldMkLst>
          <pc:docMk/>
          <pc:sldMk cId="0" sldId="273"/>
        </pc:sldMkLst>
        <pc:spChg chg="mod">
          <ac:chgData name="Jorge Angel PAEZ" userId="5867aea35a860aa4" providerId="LiveId" clId="{68FDCF38-77F1-4CAC-A3A9-C78D7D918EFC}" dt="2022-10-02T18:51:04.372" v="116" actId="20577"/>
          <ac:spMkLst>
            <pc:docMk/>
            <pc:sldMk cId="0" sldId="273"/>
            <ac:spMk id="324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1:01.986" v="113" actId="20577"/>
        <pc:sldMkLst>
          <pc:docMk/>
          <pc:sldMk cId="0" sldId="274"/>
        </pc:sldMkLst>
        <pc:spChg chg="mod">
          <ac:chgData name="Jorge Angel PAEZ" userId="5867aea35a860aa4" providerId="LiveId" clId="{68FDCF38-77F1-4CAC-A3A9-C78D7D918EFC}" dt="2022-10-02T18:51:01.986" v="113" actId="20577"/>
          <ac:spMkLst>
            <pc:docMk/>
            <pc:sldMk cId="0" sldId="274"/>
            <ac:spMk id="333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8.122" v="110" actId="20577"/>
        <pc:sldMkLst>
          <pc:docMk/>
          <pc:sldMk cId="0" sldId="275"/>
        </pc:sldMkLst>
        <pc:spChg chg="mod">
          <ac:chgData name="Jorge Angel PAEZ" userId="5867aea35a860aa4" providerId="LiveId" clId="{68FDCF38-77F1-4CAC-A3A9-C78D7D918EFC}" dt="2022-10-02T18:50:58.122" v="110" actId="20577"/>
          <ac:spMkLst>
            <pc:docMk/>
            <pc:sldMk cId="0" sldId="275"/>
            <ac:spMk id="341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1:18.372" v="119" actId="20577"/>
        <pc:sldMkLst>
          <pc:docMk/>
          <pc:sldMk cId="0" sldId="276"/>
        </pc:sldMkLst>
        <pc:spChg chg="mod">
          <ac:chgData name="Jorge Angel PAEZ" userId="5867aea35a860aa4" providerId="LiveId" clId="{68FDCF38-77F1-4CAC-A3A9-C78D7D918EFC}" dt="2022-10-02T18:51:18.372" v="119" actId="20577"/>
          <ac:spMkLst>
            <pc:docMk/>
            <pc:sldMk cId="0" sldId="276"/>
            <ac:spMk id="348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4.916" v="107" actId="20577"/>
        <pc:sldMkLst>
          <pc:docMk/>
          <pc:sldMk cId="0" sldId="277"/>
        </pc:sldMkLst>
        <pc:spChg chg="mod">
          <ac:chgData name="Jorge Angel PAEZ" userId="5867aea35a860aa4" providerId="LiveId" clId="{68FDCF38-77F1-4CAC-A3A9-C78D7D918EFC}" dt="2022-10-02T18:50:54.916" v="107" actId="20577"/>
          <ac:spMkLst>
            <pc:docMk/>
            <pc:sldMk cId="0" sldId="277"/>
            <ac:spMk id="356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1.107" v="104" actId="20577"/>
        <pc:sldMkLst>
          <pc:docMk/>
          <pc:sldMk cId="0" sldId="278"/>
        </pc:sldMkLst>
        <pc:spChg chg="mod">
          <ac:chgData name="Jorge Angel PAEZ" userId="5867aea35a860aa4" providerId="LiveId" clId="{68FDCF38-77F1-4CAC-A3A9-C78D7D918EFC}" dt="2022-10-02T18:50:51.107" v="104" actId="20577"/>
          <ac:spMkLst>
            <pc:docMk/>
            <pc:sldMk cId="0" sldId="278"/>
            <ac:spMk id="363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21.101" v="127" actId="20577"/>
        <pc:sldMkLst>
          <pc:docMk/>
          <pc:sldMk cId="0" sldId="279"/>
        </pc:sldMkLst>
      </pc:sldChg>
      <pc:sldChg chg="modSp mod">
        <pc:chgData name="Jorge Angel PAEZ" userId="5867aea35a860aa4" providerId="LiveId" clId="{68FDCF38-77F1-4CAC-A3A9-C78D7D918EFC}" dt="2022-10-02T18:51:36.914" v="125" actId="20577"/>
        <pc:sldMkLst>
          <pc:docMk/>
          <pc:sldMk cId="0" sldId="280"/>
        </pc:sldMkLst>
        <pc:spChg chg="mod">
          <ac:chgData name="Jorge Angel PAEZ" userId="5867aea35a860aa4" providerId="LiveId" clId="{68FDCF38-77F1-4CAC-A3A9-C78D7D918EFC}" dt="2022-10-02T18:51:36.914" v="125" actId="20577"/>
          <ac:spMkLst>
            <pc:docMk/>
            <pc:sldMk cId="0" sldId="280"/>
            <ac:spMk id="376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27.919" v="128" actId="6549"/>
        <pc:sldMkLst>
          <pc:docMk/>
          <pc:sldMk cId="0" sldId="283"/>
        </pc:sldMkLst>
      </pc:sldChg>
      <pc:sldChg chg="modNotesTx">
        <pc:chgData name="Jorge Angel PAEZ" userId="5867aea35a860aa4" providerId="LiveId" clId="{68FDCF38-77F1-4CAC-A3A9-C78D7D918EFC}" dt="2022-10-02T18:54:50.693" v="142" actId="6549"/>
        <pc:sldMkLst>
          <pc:docMk/>
          <pc:sldMk cId="0" sldId="319"/>
        </pc:sldMkLst>
      </pc:sldChg>
      <pc:sldChg chg="modNotesTx">
        <pc:chgData name="Jorge Angel PAEZ" userId="5867aea35a860aa4" providerId="LiveId" clId="{68FDCF38-77F1-4CAC-A3A9-C78D7D918EFC}" dt="2022-10-02T18:53:36.046" v="129" actId="6549"/>
        <pc:sldMkLst>
          <pc:docMk/>
          <pc:sldMk cId="0" sldId="320"/>
        </pc:sldMkLst>
      </pc:sldChg>
      <pc:sldChg chg="delSp mod modNotesTx">
        <pc:chgData name="Jorge Angel PAEZ" userId="5867aea35a860aa4" providerId="LiveId" clId="{68FDCF38-77F1-4CAC-A3A9-C78D7D918EFC}" dt="2022-10-02T18:54:41.372" v="140" actId="6549"/>
        <pc:sldMkLst>
          <pc:docMk/>
          <pc:sldMk cId="0" sldId="321"/>
        </pc:sldMkLst>
        <pc:picChg chg="del">
          <ac:chgData name="Jorge Angel PAEZ" userId="5867aea35a860aa4" providerId="LiveId" clId="{68FDCF38-77F1-4CAC-A3A9-C78D7D918EFC}" dt="2022-10-02T18:44:32.767" v="39" actId="478"/>
          <ac:picMkLst>
            <pc:docMk/>
            <pc:sldMk cId="0" sldId="321"/>
            <ac:picMk id="833" creationId="{00000000-0000-0000-0000-000000000000}"/>
          </ac:picMkLst>
        </pc:picChg>
      </pc:sldChg>
      <pc:sldChg chg="modNotesTx">
        <pc:chgData name="Jorge Angel PAEZ" userId="5867aea35a860aa4" providerId="LiveId" clId="{68FDCF38-77F1-4CAC-A3A9-C78D7D918EFC}" dt="2022-10-02T18:54:37.227" v="139" actId="6549"/>
        <pc:sldMkLst>
          <pc:docMk/>
          <pc:sldMk cId="0" sldId="323"/>
        </pc:sldMkLst>
      </pc:sldChg>
      <pc:sldChg chg="modNotesTx">
        <pc:chgData name="Jorge Angel PAEZ" userId="5867aea35a860aa4" providerId="LiveId" clId="{68FDCF38-77F1-4CAC-A3A9-C78D7D918EFC}" dt="2022-10-02T18:54:32.826" v="138" actId="6549"/>
        <pc:sldMkLst>
          <pc:docMk/>
          <pc:sldMk cId="0" sldId="324"/>
        </pc:sldMkLst>
      </pc:sldChg>
      <pc:sldChg chg="modNotesTx">
        <pc:chgData name="Jorge Angel PAEZ" userId="5867aea35a860aa4" providerId="LiveId" clId="{68FDCF38-77F1-4CAC-A3A9-C78D7D918EFC}" dt="2022-10-02T18:54:28.941" v="137" actId="6549"/>
        <pc:sldMkLst>
          <pc:docMk/>
          <pc:sldMk cId="0" sldId="326"/>
        </pc:sldMkLst>
      </pc:sldChg>
      <pc:sldChg chg="modNotesTx">
        <pc:chgData name="Jorge Angel PAEZ" userId="5867aea35a860aa4" providerId="LiveId" clId="{68FDCF38-77F1-4CAC-A3A9-C78D7D918EFC}" dt="2022-10-02T18:54:24.092" v="136" actId="6549"/>
        <pc:sldMkLst>
          <pc:docMk/>
          <pc:sldMk cId="0" sldId="327"/>
        </pc:sldMkLst>
      </pc:sldChg>
      <pc:sldChg chg="modNotesTx">
        <pc:chgData name="Jorge Angel PAEZ" userId="5867aea35a860aa4" providerId="LiveId" clId="{68FDCF38-77F1-4CAC-A3A9-C78D7D918EFC}" dt="2022-10-02T18:54:19.397" v="135" actId="6549"/>
        <pc:sldMkLst>
          <pc:docMk/>
          <pc:sldMk cId="0" sldId="329"/>
        </pc:sldMkLst>
      </pc:sldChg>
      <pc:sldChg chg="del">
        <pc:chgData name="Jorge Angel PAEZ" userId="5867aea35a860aa4" providerId="LiveId" clId="{68FDCF38-77F1-4CAC-A3A9-C78D7D918EFC}" dt="2022-10-02T18:52:57.286" v="126" actId="47"/>
        <pc:sldMkLst>
          <pc:docMk/>
          <pc:sldMk cId="1594011694" sldId="330"/>
        </pc:sldMkLst>
      </pc:sldChg>
      <pc:sldChg chg="delSp mod modNotesTx">
        <pc:chgData name="Jorge Angel PAEZ" userId="5867aea35a860aa4" providerId="LiveId" clId="{68FDCF38-77F1-4CAC-A3A9-C78D7D918EFC}" dt="2022-10-02T18:54:45.430" v="141" actId="6549"/>
        <pc:sldMkLst>
          <pc:docMk/>
          <pc:sldMk cId="0" sldId="333"/>
        </pc:sldMkLst>
        <pc:picChg chg="del">
          <ac:chgData name="Jorge Angel PAEZ" userId="5867aea35a860aa4" providerId="LiveId" clId="{68FDCF38-77F1-4CAC-A3A9-C78D7D918EFC}" dt="2022-10-02T18:44:21.547" v="38" actId="478"/>
          <ac:picMkLst>
            <pc:docMk/>
            <pc:sldMk cId="0" sldId="333"/>
            <ac:picMk id="825" creationId="{00000000-0000-0000-0000-000000000000}"/>
          </ac:picMkLst>
        </pc:picChg>
      </pc:sldChg>
      <pc:sldChg chg="modSp mod modNotesTx">
        <pc:chgData name="Jorge Angel PAEZ" userId="5867aea35a860aa4" providerId="LiveId" clId="{68FDCF38-77F1-4CAC-A3A9-C78D7D918EFC}" dt="2022-10-02T18:54:13.516" v="134" actId="6549"/>
        <pc:sldMkLst>
          <pc:docMk/>
          <pc:sldMk cId="0" sldId="334"/>
        </pc:sldMkLst>
        <pc:graphicFrameChg chg="mod modGraphic">
          <ac:chgData name="Jorge Angel PAEZ" userId="5867aea35a860aa4" providerId="LiveId" clId="{68FDCF38-77F1-4CAC-A3A9-C78D7D918EFC}" dt="2022-10-02T18:25:15.170" v="37" actId="207"/>
          <ac:graphicFrameMkLst>
            <pc:docMk/>
            <pc:sldMk cId="0" sldId="334"/>
            <ac:graphicFrameMk id="920" creationId="{00000000-0000-0000-0000-000000000000}"/>
          </ac:graphicFrameMkLst>
        </pc:graphicFrameChg>
      </pc:sldChg>
      <pc:sldChg chg="modSp mod modNotesTx">
        <pc:chgData name="Jorge Angel PAEZ" userId="5867aea35a860aa4" providerId="LiveId" clId="{68FDCF38-77F1-4CAC-A3A9-C78D7D918EFC}" dt="2022-10-02T18:54:07.236" v="133" actId="6549"/>
        <pc:sldMkLst>
          <pc:docMk/>
          <pc:sldMk cId="0" sldId="336"/>
        </pc:sldMkLst>
        <pc:spChg chg="mod">
          <ac:chgData name="Jorge Angel PAEZ" userId="5867aea35a860aa4" providerId="LiveId" clId="{68FDCF38-77F1-4CAC-A3A9-C78D7D918EFC}" dt="2022-10-02T18:47:27.581" v="44" actId="404"/>
          <ac:spMkLst>
            <pc:docMk/>
            <pc:sldMk cId="0" sldId="336"/>
            <ac:spMk id="933" creationId="{00000000-0000-0000-0000-000000000000}"/>
          </ac:spMkLst>
        </pc:spChg>
      </pc:sldChg>
      <pc:sldChg chg="modSp mod modNotesTx">
        <pc:chgData name="Jorge Angel PAEZ" userId="5867aea35a860aa4" providerId="LiveId" clId="{68FDCF38-77F1-4CAC-A3A9-C78D7D918EFC}" dt="2022-10-02T18:54:01.796" v="132" actId="6549"/>
        <pc:sldMkLst>
          <pc:docMk/>
          <pc:sldMk cId="0" sldId="337"/>
        </pc:sldMkLst>
        <pc:graphicFrameChg chg="modGraphic">
          <ac:chgData name="Jorge Angel PAEZ" userId="5867aea35a860aa4" providerId="LiveId" clId="{68FDCF38-77F1-4CAC-A3A9-C78D7D918EFC}" dt="2022-10-02T18:19:23.160" v="8" actId="20577"/>
          <ac:graphicFrameMkLst>
            <pc:docMk/>
            <pc:sldMk cId="0" sldId="337"/>
            <ac:graphicFrameMk id="942" creationId="{00000000-0000-0000-0000-000000000000}"/>
          </ac:graphicFrameMkLst>
        </pc:graphicFrameChg>
      </pc:sldChg>
      <pc:sldChg chg="del">
        <pc:chgData name="Jorge Angel PAEZ" userId="5867aea35a860aa4" providerId="LiveId" clId="{68FDCF38-77F1-4CAC-A3A9-C78D7D918EFC}" dt="2022-10-02T18:19:32.887" v="9" actId="47"/>
        <pc:sldMkLst>
          <pc:docMk/>
          <pc:sldMk cId="0" sldId="338"/>
        </pc:sldMkLst>
      </pc:sldChg>
      <pc:sldChg chg="modNotesTx">
        <pc:chgData name="Jorge Angel PAEZ" userId="5867aea35a860aa4" providerId="LiveId" clId="{68FDCF38-77F1-4CAC-A3A9-C78D7D918EFC}" dt="2022-10-02T18:53:56.316" v="131" actId="6549"/>
        <pc:sldMkLst>
          <pc:docMk/>
          <pc:sldMk cId="1105671024" sldId="339"/>
        </pc:sldMkLst>
      </pc:sldChg>
    </pc:docChg>
  </pc:docChgLst>
  <pc:docChgLst>
    <pc:chgData name="Jorge Angel PAEZ" userId="5867aea35a860aa4" providerId="LiveId" clId="{EBE06F25-2450-4CE4-AAD5-793AF49F5559}"/>
    <pc:docChg chg="undo custSel addSld delSld modSld sldOrd">
      <pc:chgData name="Jorge Angel PAEZ" userId="5867aea35a860aa4" providerId="LiveId" clId="{EBE06F25-2450-4CE4-AAD5-793AF49F5559}" dt="2022-09-27T22:10:42.398" v="982"/>
      <pc:docMkLst>
        <pc:docMk/>
      </pc:docMkLst>
      <pc:sldChg chg="modSp mod">
        <pc:chgData name="Jorge Angel PAEZ" userId="5867aea35a860aa4" providerId="LiveId" clId="{EBE06F25-2450-4CE4-AAD5-793AF49F5559}" dt="2022-09-27T19:28:21.254" v="36" actId="20577"/>
        <pc:sldMkLst>
          <pc:docMk/>
          <pc:sldMk cId="0" sldId="260"/>
        </pc:sldMkLst>
        <pc:spChg chg="mod">
          <ac:chgData name="Jorge Angel PAEZ" userId="5867aea35a860aa4" providerId="LiveId" clId="{EBE06F25-2450-4CE4-AAD5-793AF49F5559}" dt="2022-09-27T19:28:21.254" v="36" actId="20577"/>
          <ac:spMkLst>
            <pc:docMk/>
            <pc:sldMk cId="0" sldId="260"/>
            <ac:spMk id="184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265"/>
        </pc:sldMkLst>
      </pc:sldChg>
      <pc:sldChg chg="modSp add del mod setBg modNotes">
        <pc:chgData name="Jorge Angel PAEZ" userId="5867aea35a860aa4" providerId="LiveId" clId="{EBE06F25-2450-4CE4-AAD5-793AF49F5559}" dt="2022-09-27T19:30:07.604" v="40" actId="207"/>
        <pc:sldMkLst>
          <pc:docMk/>
          <pc:sldMk cId="0" sldId="266"/>
        </pc:sldMkLst>
        <pc:spChg chg="mod">
          <ac:chgData name="Jorge Angel PAEZ" userId="5867aea35a860aa4" providerId="LiveId" clId="{EBE06F25-2450-4CE4-AAD5-793AF49F5559}" dt="2022-09-27T19:30:07.604" v="40" actId="207"/>
          <ac:spMkLst>
            <pc:docMk/>
            <pc:sldMk cId="0" sldId="266"/>
            <ac:spMk id="314" creationId="{00000000-0000-0000-0000-000000000000}"/>
          </ac:spMkLst>
        </pc:spChg>
      </pc:sldChg>
      <pc:sldChg chg="modSp add del mod setBg modNotes">
        <pc:chgData name="Jorge Angel PAEZ" userId="5867aea35a860aa4" providerId="LiveId" clId="{EBE06F25-2450-4CE4-AAD5-793AF49F5559}" dt="2022-09-27T19:30:17.219" v="43" actId="207"/>
        <pc:sldMkLst>
          <pc:docMk/>
          <pc:sldMk cId="0" sldId="267"/>
        </pc:sldMkLst>
        <pc:spChg chg="mod">
          <ac:chgData name="Jorge Angel PAEZ" userId="5867aea35a860aa4" providerId="LiveId" clId="{EBE06F25-2450-4CE4-AAD5-793AF49F5559}" dt="2022-09-27T19:30:17.219" v="43" actId="207"/>
          <ac:spMkLst>
            <pc:docMk/>
            <pc:sldMk cId="0" sldId="267"/>
            <ac:spMk id="319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19:40:34.284" v="324" actId="207"/>
        <pc:sldMkLst>
          <pc:docMk/>
          <pc:sldMk cId="0" sldId="268"/>
        </pc:sldMkLst>
        <pc:spChg chg="mod">
          <ac:chgData name="Jorge Angel PAEZ" userId="5867aea35a860aa4" providerId="LiveId" clId="{EBE06F25-2450-4CE4-AAD5-793AF49F5559}" dt="2022-09-27T19:40:34.284" v="324" actId="207"/>
          <ac:spMkLst>
            <pc:docMk/>
            <pc:sldMk cId="0" sldId="268"/>
            <ac:spMk id="325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8:26.174" v="289" actId="478"/>
          <ac:picMkLst>
            <pc:docMk/>
            <pc:sldMk cId="0" sldId="268"/>
            <ac:picMk id="326" creationId="{00000000-0000-0000-0000-000000000000}"/>
          </ac:picMkLst>
        </pc:picChg>
        <pc:picChg chg="mod">
          <ac:chgData name="Jorge Angel PAEZ" userId="5867aea35a860aa4" providerId="LiveId" clId="{EBE06F25-2450-4CE4-AAD5-793AF49F5559}" dt="2022-09-27T19:40:21.094" v="316" actId="1076"/>
          <ac:picMkLst>
            <pc:docMk/>
            <pc:sldMk cId="0" sldId="268"/>
            <ac:picMk id="327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19:41:30.314" v="335" actId="478"/>
        <pc:sldMkLst>
          <pc:docMk/>
          <pc:sldMk cId="0" sldId="269"/>
        </pc:sldMkLst>
        <pc:spChg chg="mod">
          <ac:chgData name="Jorge Angel PAEZ" userId="5867aea35a860aa4" providerId="LiveId" clId="{EBE06F25-2450-4CE4-AAD5-793AF49F5559}" dt="2022-09-27T19:40:51.672" v="326" actId="114"/>
          <ac:spMkLst>
            <pc:docMk/>
            <pc:sldMk cId="0" sldId="269"/>
            <ac:spMk id="33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30.314" v="335" actId="478"/>
          <ac:picMkLst>
            <pc:docMk/>
            <pc:sldMk cId="0" sldId="269"/>
            <ac:picMk id="333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19:41:27.072" v="334" actId="478"/>
        <pc:sldMkLst>
          <pc:docMk/>
          <pc:sldMk cId="0" sldId="270"/>
        </pc:sldMkLst>
        <pc:spChg chg="mod">
          <ac:chgData name="Jorge Angel PAEZ" userId="5867aea35a860aa4" providerId="LiveId" clId="{EBE06F25-2450-4CE4-AAD5-793AF49F5559}" dt="2022-09-27T19:40:58.589" v="328" actId="207"/>
          <ac:spMkLst>
            <pc:docMk/>
            <pc:sldMk cId="0" sldId="270"/>
            <ac:spMk id="33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27.072" v="334" actId="478"/>
          <ac:picMkLst>
            <pc:docMk/>
            <pc:sldMk cId="0" sldId="270"/>
            <ac:picMk id="340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3:17.363" v="973" actId="47"/>
        <pc:sldMkLst>
          <pc:docMk/>
          <pc:sldMk cId="0" sldId="271"/>
        </pc:sldMkLst>
        <pc:spChg chg="mod">
          <ac:chgData name="Jorge Angel PAEZ" userId="5867aea35a860aa4" providerId="LiveId" clId="{EBE06F25-2450-4CE4-AAD5-793AF49F5559}" dt="2022-09-27T19:41:08.561" v="330" actId="114"/>
          <ac:spMkLst>
            <pc:docMk/>
            <pc:sldMk cId="0" sldId="271"/>
            <ac:spMk id="347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41:21.854" v="332" actId="478"/>
          <ac:spMkLst>
            <pc:docMk/>
            <pc:sldMk cId="0" sldId="271"/>
            <ac:spMk id="35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24.174" v="333" actId="478"/>
          <ac:picMkLst>
            <pc:docMk/>
            <pc:sldMk cId="0" sldId="271"/>
            <ac:picMk id="348" creationId="{00000000-0000-0000-0000-000000000000}"/>
          </ac:picMkLst>
        </pc:picChg>
      </pc:sldChg>
      <pc:sldChg chg="modSp add mod setBg modNotes">
        <pc:chgData name="Jorge Angel PAEZ" userId="5867aea35a860aa4" providerId="LiveId" clId="{EBE06F25-2450-4CE4-AAD5-793AF49F5559}" dt="2022-09-27T19:41:39.057" v="337" actId="207"/>
        <pc:sldMkLst>
          <pc:docMk/>
          <pc:sldMk cId="0" sldId="272"/>
        </pc:sldMkLst>
        <pc:spChg chg="mod">
          <ac:chgData name="Jorge Angel PAEZ" userId="5867aea35a860aa4" providerId="LiveId" clId="{EBE06F25-2450-4CE4-AAD5-793AF49F5559}" dt="2022-09-27T19:41:39.057" v="337" actId="207"/>
          <ac:spMkLst>
            <pc:docMk/>
            <pc:sldMk cId="0" sldId="272"/>
            <ac:spMk id="357" creationId="{00000000-0000-0000-0000-000000000000}"/>
          </ac:spMkLst>
        </pc:spChg>
      </pc:sldChg>
      <pc:sldChg chg="modSp add del mod">
        <pc:chgData name="Jorge Angel PAEZ" userId="5867aea35a860aa4" providerId="LiveId" clId="{EBE06F25-2450-4CE4-AAD5-793AF49F5559}" dt="2022-09-27T19:41:57.977" v="343" actId="47"/>
        <pc:sldMkLst>
          <pc:docMk/>
          <pc:sldMk cId="0" sldId="273"/>
        </pc:sldMkLst>
        <pc:spChg chg="mod">
          <ac:chgData name="Jorge Angel PAEZ" userId="5867aea35a860aa4" providerId="LiveId" clId="{EBE06F25-2450-4CE4-AAD5-793AF49F5559}" dt="2022-09-27T19:41:50.544" v="342" actId="114"/>
          <ac:spMkLst>
            <pc:docMk/>
            <pc:sldMk cId="0" sldId="273"/>
            <ac:spMk id="362" creationId="{00000000-0000-0000-0000-000000000000}"/>
          </ac:spMkLst>
        </pc:spChg>
      </pc:sldChg>
      <pc:sldChg chg="delSp modSp add del mod setBg modNotes">
        <pc:chgData name="Jorge Angel PAEZ" userId="5867aea35a860aa4" providerId="LiveId" clId="{EBE06F25-2450-4CE4-AAD5-793AF49F5559}" dt="2022-09-27T21:05:24.195" v="926" actId="478"/>
        <pc:sldMkLst>
          <pc:docMk/>
          <pc:sldMk cId="0" sldId="274"/>
        </pc:sldMkLst>
        <pc:spChg chg="mod">
          <ac:chgData name="Jorge Angel PAEZ" userId="5867aea35a860aa4" providerId="LiveId" clId="{EBE06F25-2450-4CE4-AAD5-793AF49F5559}" dt="2022-09-27T19:42:09.084" v="345" actId="114"/>
          <ac:spMkLst>
            <pc:docMk/>
            <pc:sldMk cId="0" sldId="274"/>
            <ac:spMk id="388" creationId="{00000000-0000-0000-0000-000000000000}"/>
          </ac:spMkLst>
        </pc:spChg>
        <pc:spChg chg="del">
          <ac:chgData name="Jorge Angel PAEZ" userId="5867aea35a860aa4" providerId="LiveId" clId="{EBE06F25-2450-4CE4-AAD5-793AF49F5559}" dt="2022-09-27T19:42:11.774" v="346" actId="478"/>
          <ac:spMkLst>
            <pc:docMk/>
            <pc:sldMk cId="0" sldId="274"/>
            <ac:spMk id="39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1:05:24.195" v="926" actId="478"/>
          <ac:picMkLst>
            <pc:docMk/>
            <pc:sldMk cId="0" sldId="274"/>
            <ac:picMk id="390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21:09.349" v="762" actId="47"/>
        <pc:sldMkLst>
          <pc:docMk/>
          <pc:sldMk cId="0" sldId="275"/>
        </pc:sldMkLst>
        <pc:spChg chg="mod">
          <ac:chgData name="Jorge Angel PAEZ" userId="5867aea35a860aa4" providerId="LiveId" clId="{EBE06F25-2450-4CE4-AAD5-793AF49F5559}" dt="2022-09-27T19:42:29.864" v="351" actId="1076"/>
          <ac:spMkLst>
            <pc:docMk/>
            <pc:sldMk cId="0" sldId="275"/>
            <ac:spMk id="398" creationId="{00000000-0000-0000-0000-000000000000}"/>
          </ac:spMkLst>
        </pc:spChg>
        <pc:spChg chg="del">
          <ac:chgData name="Jorge Angel PAEZ" userId="5867aea35a860aa4" providerId="LiveId" clId="{EBE06F25-2450-4CE4-AAD5-793AF49F5559}" dt="2022-09-27T19:42:36.746" v="353" actId="478"/>
          <ac:spMkLst>
            <pc:docMk/>
            <pc:sldMk cId="0" sldId="275"/>
            <ac:spMk id="40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2:32.108" v="352" actId="478"/>
          <ac:picMkLst>
            <pc:docMk/>
            <pc:sldMk cId="0" sldId="275"/>
            <ac:picMk id="402" creationId="{00000000-0000-0000-0000-000000000000}"/>
          </ac:picMkLst>
        </pc:picChg>
      </pc:sldChg>
      <pc:sldChg chg="add del">
        <pc:chgData name="Jorge Angel PAEZ" userId="5867aea35a860aa4" providerId="LiveId" clId="{EBE06F25-2450-4CE4-AAD5-793AF49F5559}" dt="2022-09-27T19:42:43.828" v="354" actId="47"/>
        <pc:sldMkLst>
          <pc:docMk/>
          <pc:sldMk cId="0" sldId="276"/>
        </pc:sldMkLst>
      </pc:sldChg>
      <pc:sldChg chg="delSp modSp add del mod">
        <pc:chgData name="Jorge Angel PAEZ" userId="5867aea35a860aa4" providerId="LiveId" clId="{EBE06F25-2450-4CE4-AAD5-793AF49F5559}" dt="2022-09-27T20:21:09.349" v="762" actId="47"/>
        <pc:sldMkLst>
          <pc:docMk/>
          <pc:sldMk cId="0" sldId="277"/>
        </pc:sldMkLst>
        <pc:spChg chg="mod">
          <ac:chgData name="Jorge Angel PAEZ" userId="5867aea35a860aa4" providerId="LiveId" clId="{EBE06F25-2450-4CE4-AAD5-793AF49F5559}" dt="2022-09-27T19:43:19.926" v="359" actId="1076"/>
          <ac:spMkLst>
            <pc:docMk/>
            <pc:sldMk cId="0" sldId="277"/>
            <ac:spMk id="41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56:22.995" v="403" actId="207"/>
          <ac:spMkLst>
            <pc:docMk/>
            <pc:sldMk cId="0" sldId="277"/>
            <ac:spMk id="41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3:22.064" v="360" actId="478"/>
          <ac:picMkLst>
            <pc:docMk/>
            <pc:sldMk cId="0" sldId="277"/>
            <ac:picMk id="419" creationId="{00000000-0000-0000-0000-000000000000}"/>
          </ac:picMkLst>
        </pc:picChg>
      </pc:sldChg>
      <pc:sldChg chg="add del">
        <pc:chgData name="Jorge Angel PAEZ" userId="5867aea35a860aa4" providerId="LiveId" clId="{EBE06F25-2450-4CE4-AAD5-793AF49F5559}" dt="2022-09-27T19:44:05.104" v="361" actId="47"/>
        <pc:sldMkLst>
          <pc:docMk/>
          <pc:sldMk cId="0" sldId="278"/>
        </pc:sldMkLst>
      </pc:sldChg>
      <pc:sldChg chg="add del setBg modNotes">
        <pc:chgData name="Jorge Angel PAEZ" userId="5867aea35a860aa4" providerId="LiveId" clId="{EBE06F25-2450-4CE4-AAD5-793AF49F5559}" dt="2022-09-27T19:44:08.255" v="362" actId="47"/>
        <pc:sldMkLst>
          <pc:docMk/>
          <pc:sldMk cId="0" sldId="279"/>
        </pc:sldMkLst>
      </pc:sldChg>
      <pc:sldChg chg="modSp add del mod setBg modNotes">
        <pc:chgData name="Jorge Angel PAEZ" userId="5867aea35a860aa4" providerId="LiveId" clId="{EBE06F25-2450-4CE4-AAD5-793AF49F5559}" dt="2022-09-27T20:20:53.611" v="761" actId="207"/>
        <pc:sldMkLst>
          <pc:docMk/>
          <pc:sldMk cId="0" sldId="280"/>
        </pc:sldMkLst>
        <pc:spChg chg="mod">
          <ac:chgData name="Jorge Angel PAEZ" userId="5867aea35a860aa4" providerId="LiveId" clId="{EBE06F25-2450-4CE4-AAD5-793AF49F5559}" dt="2022-09-27T20:20:53.611" v="761" actId="207"/>
          <ac:spMkLst>
            <pc:docMk/>
            <pc:sldMk cId="0" sldId="280"/>
            <ac:spMk id="459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19:55:41.334" v="401" actId="478"/>
        <pc:sldMkLst>
          <pc:docMk/>
          <pc:sldMk cId="0" sldId="281"/>
        </pc:sldMkLst>
        <pc:spChg chg="mod">
          <ac:chgData name="Jorge Angel PAEZ" userId="5867aea35a860aa4" providerId="LiveId" clId="{EBE06F25-2450-4CE4-AAD5-793AF49F5559}" dt="2022-09-27T19:54:43.437" v="366" actId="1076"/>
          <ac:spMkLst>
            <pc:docMk/>
            <pc:sldMk cId="0" sldId="281"/>
            <ac:spMk id="464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55:27.059" v="396" actId="20577"/>
          <ac:spMkLst>
            <pc:docMk/>
            <pc:sldMk cId="0" sldId="281"/>
            <ac:spMk id="465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6.528" v="399" actId="478"/>
          <ac:spMkLst>
            <pc:docMk/>
            <pc:sldMk cId="0" sldId="281"/>
            <ac:spMk id="467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5.279" v="398" actId="478"/>
          <ac:spMkLst>
            <pc:docMk/>
            <pc:sldMk cId="0" sldId="281"/>
            <ac:spMk id="468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4.174" v="397" actId="478"/>
          <ac:spMkLst>
            <pc:docMk/>
            <pc:sldMk cId="0" sldId="281"/>
            <ac:spMk id="46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55:41.334" v="401" actId="478"/>
          <ac:picMkLst>
            <pc:docMk/>
            <pc:sldMk cId="0" sldId="281"/>
            <ac:picMk id="466" creationId="{00000000-0000-0000-0000-000000000000}"/>
          </ac:picMkLst>
        </pc:picChg>
        <pc:cxnChg chg="mod">
          <ac:chgData name="Jorge Angel PAEZ" userId="5867aea35a860aa4" providerId="LiveId" clId="{EBE06F25-2450-4CE4-AAD5-793AF49F5559}" dt="2022-09-27T19:55:39.342" v="400" actId="1076"/>
          <ac:cxnSpMkLst>
            <pc:docMk/>
            <pc:sldMk cId="0" sldId="281"/>
            <ac:cxnSpMk id="471" creationId="{00000000-0000-0000-0000-000000000000}"/>
          </ac:cxnSpMkLst>
        </pc:cxnChg>
      </pc:sldChg>
      <pc:sldChg chg="delSp modSp add del mod">
        <pc:chgData name="Jorge Angel PAEZ" userId="5867aea35a860aa4" providerId="LiveId" clId="{EBE06F25-2450-4CE4-AAD5-793AF49F5559}" dt="2022-09-27T20:01:43.324" v="431" actId="478"/>
        <pc:sldMkLst>
          <pc:docMk/>
          <pc:sldMk cId="0" sldId="282"/>
        </pc:sldMkLst>
        <pc:spChg chg="mod">
          <ac:chgData name="Jorge Angel PAEZ" userId="5867aea35a860aa4" providerId="LiveId" clId="{EBE06F25-2450-4CE4-AAD5-793AF49F5559}" dt="2022-09-27T20:01:29.032" v="428" actId="114"/>
          <ac:spMkLst>
            <pc:docMk/>
            <pc:sldMk cId="0" sldId="282"/>
            <ac:spMk id="476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1:39.044" v="430" actId="207"/>
          <ac:spMkLst>
            <pc:docMk/>
            <pc:sldMk cId="0" sldId="282"/>
            <ac:spMk id="47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1:43.324" v="431" actId="478"/>
          <ac:picMkLst>
            <pc:docMk/>
            <pc:sldMk cId="0" sldId="282"/>
            <ac:picMk id="479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4:29.802" v="977" actId="20577"/>
        <pc:sldMkLst>
          <pc:docMk/>
          <pc:sldMk cId="0" sldId="283"/>
        </pc:sldMkLst>
        <pc:spChg chg="mod">
          <ac:chgData name="Jorge Angel PAEZ" userId="5867aea35a860aa4" providerId="LiveId" clId="{EBE06F25-2450-4CE4-AAD5-793AF49F5559}" dt="2022-09-27T20:20:36.874" v="759" actId="20577"/>
          <ac:spMkLst>
            <pc:docMk/>
            <pc:sldMk cId="0" sldId="283"/>
            <ac:spMk id="484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2:20.349" v="464" actId="207"/>
          <ac:spMkLst>
            <pc:docMk/>
            <pc:sldMk cId="0" sldId="283"/>
            <ac:spMk id="48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2:04:29.802" v="977" actId="20577"/>
          <ac:spMkLst>
            <pc:docMk/>
            <pc:sldMk cId="0" sldId="283"/>
            <ac:spMk id="486" creationId="{00000000-0000-0000-0000-000000000000}"/>
          </ac:spMkLst>
        </pc:spChg>
        <pc:picChg chg="del mod">
          <ac:chgData name="Jorge Angel PAEZ" userId="5867aea35a860aa4" providerId="LiveId" clId="{EBE06F25-2450-4CE4-AAD5-793AF49F5559}" dt="2022-09-27T20:03:31.906" v="502" actId="478"/>
          <ac:picMkLst>
            <pc:docMk/>
            <pc:sldMk cId="0" sldId="283"/>
            <ac:picMk id="487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20:11.673" v="758" actId="114"/>
        <pc:sldMkLst>
          <pc:docMk/>
          <pc:sldMk cId="0" sldId="284"/>
        </pc:sldMkLst>
        <pc:spChg chg="mod">
          <ac:chgData name="Jorge Angel PAEZ" userId="5867aea35a860aa4" providerId="LiveId" clId="{EBE06F25-2450-4CE4-AAD5-793AF49F5559}" dt="2022-09-27T20:20:11.673" v="758" actId="114"/>
          <ac:spMkLst>
            <pc:docMk/>
            <pc:sldMk cId="0" sldId="284"/>
            <ac:spMk id="49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3:21.974" v="499" actId="207"/>
          <ac:spMkLst>
            <pc:docMk/>
            <pc:sldMk cId="0" sldId="284"/>
            <ac:spMk id="49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3:26.964" v="500" actId="478"/>
          <ac:picMkLst>
            <pc:docMk/>
            <pc:sldMk cId="0" sldId="284"/>
            <ac:picMk id="495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1:59.958" v="972" actId="20577"/>
        <pc:sldMkLst>
          <pc:docMk/>
          <pc:sldMk cId="0" sldId="285"/>
        </pc:sldMkLst>
        <pc:spChg chg="mod">
          <ac:chgData name="Jorge Angel PAEZ" userId="5867aea35a860aa4" providerId="LiveId" clId="{EBE06F25-2450-4CE4-AAD5-793AF49F5559}" dt="2022-09-27T20:26:12.924" v="773" actId="14100"/>
          <ac:spMkLst>
            <pc:docMk/>
            <pc:sldMk cId="0" sldId="285"/>
            <ac:spMk id="407" creationId="{00000000-0000-0000-0000-000000000000}"/>
          </ac:spMkLst>
        </pc:spChg>
        <pc:graphicFrameChg chg="mod modGraphic">
          <ac:chgData name="Jorge Angel PAEZ" userId="5867aea35a860aa4" providerId="LiveId" clId="{EBE06F25-2450-4CE4-AAD5-793AF49F5559}" dt="2022-09-27T22:01:59.958" v="972" actId="20577"/>
          <ac:graphicFrameMkLst>
            <pc:docMk/>
            <pc:sldMk cId="0" sldId="285"/>
            <ac:graphicFrameMk id="410" creationId="{00000000-0000-0000-0000-000000000000}"/>
          </ac:graphicFrameMkLst>
        </pc:graphicFrameChg>
        <pc:picChg chg="del">
          <ac:chgData name="Jorge Angel PAEZ" userId="5867aea35a860aa4" providerId="LiveId" clId="{EBE06F25-2450-4CE4-AAD5-793AF49F5559}" dt="2022-09-27T20:26:16.434" v="775" actId="478"/>
          <ac:picMkLst>
            <pc:docMk/>
            <pc:sldMk cId="0" sldId="285"/>
            <ac:picMk id="408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26:14.534" v="774" actId="478"/>
          <ac:picMkLst>
            <pc:docMk/>
            <pc:sldMk cId="0" sldId="285"/>
            <ac:picMk id="409" creationId="{00000000-0000-0000-0000-000000000000}"/>
          </ac:picMkLst>
        </pc:picChg>
      </pc:sldChg>
      <pc:sldChg chg="modSp add del mod setBg modNotes">
        <pc:chgData name="Jorge Angel PAEZ" userId="5867aea35a860aa4" providerId="LiveId" clId="{EBE06F25-2450-4CE4-AAD5-793AF49F5559}" dt="2022-09-27T20:05:07.887" v="541" actId="114"/>
        <pc:sldMkLst>
          <pc:docMk/>
          <pc:sldMk cId="0" sldId="286"/>
        </pc:sldMkLst>
        <pc:spChg chg="mod">
          <ac:chgData name="Jorge Angel PAEZ" userId="5867aea35a860aa4" providerId="LiveId" clId="{EBE06F25-2450-4CE4-AAD5-793AF49F5559}" dt="2022-09-27T20:05:07.887" v="541" actId="114"/>
          <ac:spMkLst>
            <pc:docMk/>
            <pc:sldMk cId="0" sldId="286"/>
            <ac:spMk id="507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21:05:36.783" v="941" actId="20577"/>
        <pc:sldMkLst>
          <pc:docMk/>
          <pc:sldMk cId="0" sldId="287"/>
        </pc:sldMkLst>
        <pc:spChg chg="mod">
          <ac:chgData name="Jorge Angel PAEZ" userId="5867aea35a860aa4" providerId="LiveId" clId="{EBE06F25-2450-4CE4-AAD5-793AF49F5559}" dt="2022-09-27T20:04:13.124" v="516" actId="1076"/>
          <ac:spMkLst>
            <pc:docMk/>
            <pc:sldMk cId="0" sldId="287"/>
            <ac:spMk id="51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4:27.689" v="518" actId="207"/>
          <ac:spMkLst>
            <pc:docMk/>
            <pc:sldMk cId="0" sldId="287"/>
            <ac:spMk id="513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1:05:36.783" v="941" actId="20577"/>
          <ac:spMkLst>
            <pc:docMk/>
            <pc:sldMk cId="0" sldId="287"/>
            <ac:spMk id="51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4:29.534" v="519" actId="478"/>
          <ac:picMkLst>
            <pc:docMk/>
            <pc:sldMk cId="0" sldId="287"/>
            <ac:picMk id="515" creationId="{00000000-0000-0000-0000-000000000000}"/>
          </ac:picMkLst>
        </pc:picChg>
      </pc:sldChg>
      <pc:sldChg chg="delSp modSp add del mod ord setBg">
        <pc:chgData name="Jorge Angel PAEZ" userId="5867aea35a860aa4" providerId="LiveId" clId="{EBE06F25-2450-4CE4-AAD5-793AF49F5559}" dt="2022-09-27T20:04:58.235" v="538"/>
        <pc:sldMkLst>
          <pc:docMk/>
          <pc:sldMk cId="0" sldId="288"/>
        </pc:sldMkLst>
        <pc:spChg chg="mod">
          <ac:chgData name="Jorge Angel PAEZ" userId="5867aea35a860aa4" providerId="LiveId" clId="{EBE06F25-2450-4CE4-AAD5-793AF49F5559}" dt="2022-09-27T20:04:50.545" v="535" actId="207"/>
          <ac:spMkLst>
            <pc:docMk/>
            <pc:sldMk cId="0" sldId="288"/>
            <ac:spMk id="52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4:38.259" v="520" actId="207"/>
          <ac:spMkLst>
            <pc:docMk/>
            <pc:sldMk cId="0" sldId="288"/>
            <ac:spMk id="52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4:52.924" v="536" actId="478"/>
          <ac:picMkLst>
            <pc:docMk/>
            <pc:sldMk cId="0" sldId="288"/>
            <ac:picMk id="520" creationId="{00000000-0000-0000-0000-000000000000}"/>
          </ac:picMkLst>
        </pc:picChg>
      </pc:sldChg>
      <pc:sldChg chg="delSp modSp add del mod setBg">
        <pc:chgData name="Jorge Angel PAEZ" userId="5867aea35a860aa4" providerId="LiveId" clId="{EBE06F25-2450-4CE4-AAD5-793AF49F5559}" dt="2022-09-27T20:05:34.909" v="554" actId="207"/>
        <pc:sldMkLst>
          <pc:docMk/>
          <pc:sldMk cId="0" sldId="289"/>
        </pc:sldMkLst>
        <pc:spChg chg="mod">
          <ac:chgData name="Jorge Angel PAEZ" userId="5867aea35a860aa4" providerId="LiveId" clId="{EBE06F25-2450-4CE4-AAD5-793AF49F5559}" dt="2022-09-27T20:05:32.342" v="553" actId="114"/>
          <ac:spMkLst>
            <pc:docMk/>
            <pc:sldMk cId="0" sldId="289"/>
            <ac:spMk id="528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5:34.909" v="554" actId="207"/>
          <ac:spMkLst>
            <pc:docMk/>
            <pc:sldMk cId="0" sldId="289"/>
            <ac:spMk id="52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5:19.711" v="542" actId="478"/>
          <ac:picMkLst>
            <pc:docMk/>
            <pc:sldMk cId="0" sldId="289"/>
            <ac:picMk id="527" creationId="{00000000-0000-0000-0000-000000000000}"/>
          </ac:picMkLst>
        </pc:picChg>
      </pc:sldChg>
      <pc:sldChg chg="delSp modSp add del mod ord">
        <pc:chgData name="Jorge Angel PAEZ" userId="5867aea35a860aa4" providerId="LiveId" clId="{EBE06F25-2450-4CE4-AAD5-793AF49F5559}" dt="2022-09-27T22:04:57.568" v="979"/>
        <pc:sldMkLst>
          <pc:docMk/>
          <pc:sldMk cId="0" sldId="290"/>
        </pc:sldMkLst>
        <pc:spChg chg="mod">
          <ac:chgData name="Jorge Angel PAEZ" userId="5867aea35a860aa4" providerId="LiveId" clId="{EBE06F25-2450-4CE4-AAD5-793AF49F5559}" dt="2022-09-27T20:06:24.417" v="585" actId="114"/>
          <ac:spMkLst>
            <pc:docMk/>
            <pc:sldMk cId="0" sldId="290"/>
            <ac:spMk id="53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6:27.255" v="586" actId="478"/>
          <ac:picMkLst>
            <pc:docMk/>
            <pc:sldMk cId="0" sldId="290"/>
            <ac:picMk id="536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9:41.375" v="748" actId="478"/>
        <pc:sldMkLst>
          <pc:docMk/>
          <pc:sldMk cId="0" sldId="291"/>
        </pc:sldMkLst>
        <pc:spChg chg="mod">
          <ac:chgData name="Jorge Angel PAEZ" userId="5867aea35a860aa4" providerId="LiveId" clId="{EBE06F25-2450-4CE4-AAD5-793AF49F5559}" dt="2022-09-27T20:06:58.234" v="609" actId="120"/>
          <ac:spMkLst>
            <pc:docMk/>
            <pc:sldMk cId="0" sldId="291"/>
            <ac:spMk id="54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9:38.936" v="747" actId="207"/>
          <ac:spMkLst>
            <pc:docMk/>
            <pc:sldMk cId="0" sldId="291"/>
            <ac:spMk id="54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9:41.375" v="748" actId="478"/>
          <ac:picMkLst>
            <pc:docMk/>
            <pc:sldMk cId="0" sldId="291"/>
            <ac:picMk id="544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07:04.328" v="610" actId="47"/>
        <pc:sldMkLst>
          <pc:docMk/>
          <pc:sldMk cId="0" sldId="292"/>
        </pc:sldMkLst>
      </pc:sldChg>
      <pc:sldChg chg="add del setBg modNotes">
        <pc:chgData name="Jorge Angel PAEZ" userId="5867aea35a860aa4" providerId="LiveId" clId="{EBE06F25-2450-4CE4-AAD5-793AF49F5559}" dt="2022-09-27T20:07:07.446" v="611" actId="47"/>
        <pc:sldMkLst>
          <pc:docMk/>
          <pc:sldMk cId="0" sldId="293"/>
        </pc:sldMkLst>
      </pc:sldChg>
      <pc:sldChg chg="add del setBg modNotes">
        <pc:chgData name="Jorge Angel PAEZ" userId="5867aea35a860aa4" providerId="LiveId" clId="{EBE06F25-2450-4CE4-AAD5-793AF49F5559}" dt="2022-09-27T20:07:08.584" v="612" actId="47"/>
        <pc:sldMkLst>
          <pc:docMk/>
          <pc:sldMk cId="0" sldId="294"/>
        </pc:sldMkLst>
      </pc:sldChg>
      <pc:sldChg chg="modSp add del mod setBg modNotes">
        <pc:chgData name="Jorge Angel PAEZ" userId="5867aea35a860aa4" providerId="LiveId" clId="{EBE06F25-2450-4CE4-AAD5-793AF49F5559}" dt="2022-09-27T20:19:27.484" v="745" actId="114"/>
        <pc:sldMkLst>
          <pc:docMk/>
          <pc:sldMk cId="0" sldId="295"/>
        </pc:sldMkLst>
        <pc:spChg chg="mod">
          <ac:chgData name="Jorge Angel PAEZ" userId="5867aea35a860aa4" providerId="LiveId" clId="{EBE06F25-2450-4CE4-AAD5-793AF49F5559}" dt="2022-09-27T20:19:27.484" v="745" actId="114"/>
          <ac:spMkLst>
            <pc:docMk/>
            <pc:sldMk cId="0" sldId="295"/>
            <ac:spMk id="567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21:41:46.423" v="966" actId="20577"/>
        <pc:sldMkLst>
          <pc:docMk/>
          <pc:sldMk cId="0" sldId="296"/>
        </pc:sldMkLst>
        <pc:spChg chg="mod">
          <ac:chgData name="Jorge Angel PAEZ" userId="5867aea35a860aa4" providerId="LiveId" clId="{EBE06F25-2450-4CE4-AAD5-793AF49F5559}" dt="2022-09-27T20:07:22.503" v="615" actId="114"/>
          <ac:spMkLst>
            <pc:docMk/>
            <pc:sldMk cId="0" sldId="296"/>
            <ac:spMk id="57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1:41:46.423" v="966" actId="20577"/>
          <ac:spMkLst>
            <pc:docMk/>
            <pc:sldMk cId="0" sldId="296"/>
            <ac:spMk id="57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8:23.354" v="616" actId="478"/>
          <ac:picMkLst>
            <pc:docMk/>
            <pc:sldMk cId="0" sldId="296"/>
            <ac:picMk id="575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9:17.623" v="743" actId="478"/>
        <pc:sldMkLst>
          <pc:docMk/>
          <pc:sldMk cId="0" sldId="297"/>
        </pc:sldMkLst>
        <pc:spChg chg="mod">
          <ac:chgData name="Jorge Angel PAEZ" userId="5867aea35a860aa4" providerId="LiveId" clId="{EBE06F25-2450-4CE4-AAD5-793AF49F5559}" dt="2022-09-27T20:19:13.284" v="742" actId="114"/>
          <ac:spMkLst>
            <pc:docMk/>
            <pc:sldMk cId="0" sldId="297"/>
            <ac:spMk id="58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9:17.623" v="743" actId="478"/>
          <ac:picMkLst>
            <pc:docMk/>
            <pc:sldMk cId="0" sldId="297"/>
            <ac:picMk id="583" creationId="{00000000-0000-0000-0000-000000000000}"/>
          </ac:picMkLst>
        </pc:picChg>
      </pc:sldChg>
      <pc:sldChg chg="modSp add del mod">
        <pc:chgData name="Jorge Angel PAEZ" userId="5867aea35a860aa4" providerId="LiveId" clId="{EBE06F25-2450-4CE4-AAD5-793AF49F5559}" dt="2022-09-27T21:41:16.913" v="950" actId="47"/>
        <pc:sldMkLst>
          <pc:docMk/>
          <pc:sldMk cId="0" sldId="298"/>
        </pc:sldMkLst>
        <pc:spChg chg="mod">
          <ac:chgData name="Jorge Angel PAEZ" userId="5867aea35a860aa4" providerId="LiveId" clId="{EBE06F25-2450-4CE4-AAD5-793AF49F5559}" dt="2022-09-27T20:09:11.795" v="619" actId="114"/>
          <ac:spMkLst>
            <pc:docMk/>
            <pc:sldMk cId="0" sldId="298"/>
            <ac:spMk id="588" creationId="{00000000-0000-0000-0000-000000000000}"/>
          </ac:spMkLst>
        </pc:spChg>
      </pc:sldChg>
      <pc:sldChg chg="add del">
        <pc:chgData name="Jorge Angel PAEZ" userId="5867aea35a860aa4" providerId="LiveId" clId="{EBE06F25-2450-4CE4-AAD5-793AF49F5559}" dt="2022-09-27T20:09:38.399" v="620" actId="47"/>
        <pc:sldMkLst>
          <pc:docMk/>
          <pc:sldMk cId="0" sldId="299"/>
        </pc:sldMkLst>
      </pc:sldChg>
      <pc:sldChg chg="add del setBg modNotes">
        <pc:chgData name="Jorge Angel PAEZ" userId="5867aea35a860aa4" providerId="LiveId" clId="{EBE06F25-2450-4CE4-AAD5-793AF49F5559}" dt="2022-09-27T20:17:47.255" v="737" actId="47"/>
        <pc:sldMkLst>
          <pc:docMk/>
          <pc:sldMk cId="0" sldId="300"/>
        </pc:sldMkLst>
      </pc:sldChg>
      <pc:sldChg chg="add del">
        <pc:chgData name="Jorge Angel PAEZ" userId="5867aea35a860aa4" providerId="LiveId" clId="{EBE06F25-2450-4CE4-AAD5-793AF49F5559}" dt="2022-09-27T20:09:49.225" v="621" actId="47"/>
        <pc:sldMkLst>
          <pc:docMk/>
          <pc:sldMk cId="0" sldId="301"/>
        </pc:sldMkLst>
      </pc:sldChg>
      <pc:sldChg chg="add del">
        <pc:chgData name="Jorge Angel PAEZ" userId="5867aea35a860aa4" providerId="LiveId" clId="{EBE06F25-2450-4CE4-AAD5-793AF49F5559}" dt="2022-09-27T20:09:52.658" v="622" actId="47"/>
        <pc:sldMkLst>
          <pc:docMk/>
          <pc:sldMk cId="0" sldId="302"/>
        </pc:sldMkLst>
      </pc:sldChg>
      <pc:sldChg chg="add del">
        <pc:chgData name="Jorge Angel PAEZ" userId="5867aea35a860aa4" providerId="LiveId" clId="{EBE06F25-2450-4CE4-AAD5-793AF49F5559}" dt="2022-09-27T20:09:59.604" v="623" actId="47"/>
        <pc:sldMkLst>
          <pc:docMk/>
          <pc:sldMk cId="0" sldId="303"/>
        </pc:sldMkLst>
      </pc:sldChg>
      <pc:sldChg chg="delSp modSp add del mod">
        <pc:chgData name="Jorge Angel PAEZ" userId="5867aea35a860aa4" providerId="LiveId" clId="{EBE06F25-2450-4CE4-AAD5-793AF49F5559}" dt="2022-09-27T20:16:46.987" v="696" actId="207"/>
        <pc:sldMkLst>
          <pc:docMk/>
          <pc:sldMk cId="0" sldId="304"/>
        </pc:sldMkLst>
        <pc:spChg chg="mod">
          <ac:chgData name="Jorge Angel PAEZ" userId="5867aea35a860aa4" providerId="LiveId" clId="{EBE06F25-2450-4CE4-AAD5-793AF49F5559}" dt="2022-09-27T20:16:46.987" v="696" actId="207"/>
          <ac:spMkLst>
            <pc:docMk/>
            <pc:sldMk cId="0" sldId="304"/>
            <ac:spMk id="63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6:23.868" v="679" actId="207"/>
          <ac:spMkLst>
            <pc:docMk/>
            <pc:sldMk cId="0" sldId="304"/>
            <ac:spMk id="63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6:26.933" v="680" actId="478"/>
          <ac:picMkLst>
            <pc:docMk/>
            <pc:sldMk cId="0" sldId="304"/>
            <ac:picMk id="634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20:17:03.550" v="712" actId="14100"/>
        <pc:sldMkLst>
          <pc:docMk/>
          <pc:sldMk cId="0" sldId="305"/>
        </pc:sldMkLst>
        <pc:spChg chg="mod">
          <ac:chgData name="Jorge Angel PAEZ" userId="5867aea35a860aa4" providerId="LiveId" clId="{EBE06F25-2450-4CE4-AAD5-793AF49F5559}" dt="2022-09-27T20:17:03.550" v="712" actId="14100"/>
          <ac:spMkLst>
            <pc:docMk/>
            <pc:sldMk cId="0" sldId="305"/>
            <ac:spMk id="639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5:58.563" v="676" actId="207"/>
          <ac:spMkLst>
            <pc:docMk/>
            <pc:sldMk cId="0" sldId="305"/>
            <ac:spMk id="640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5:49.200" v="674" actId="207"/>
          <ac:spMkLst>
            <pc:docMk/>
            <pc:sldMk cId="0" sldId="305"/>
            <ac:spMk id="64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6:06.782" v="677" actId="478"/>
          <ac:picMkLst>
            <pc:docMk/>
            <pc:sldMk cId="0" sldId="305"/>
            <ac:picMk id="642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7:39.196" v="736" actId="14100"/>
        <pc:sldMkLst>
          <pc:docMk/>
          <pc:sldMk cId="0" sldId="306"/>
        </pc:sldMkLst>
        <pc:spChg chg="mod">
          <ac:chgData name="Jorge Angel PAEZ" userId="5867aea35a860aa4" providerId="LiveId" clId="{EBE06F25-2450-4CE4-AAD5-793AF49F5559}" dt="2022-09-27T20:17:35.927" v="735" actId="120"/>
          <ac:spMkLst>
            <pc:docMk/>
            <pc:sldMk cId="0" sldId="306"/>
            <ac:spMk id="648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7:39.196" v="736" actId="14100"/>
          <ac:spMkLst>
            <pc:docMk/>
            <pc:sldMk cId="0" sldId="306"/>
            <ac:spMk id="65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7:28.190" v="732" actId="478"/>
          <ac:picMkLst>
            <pc:docMk/>
            <pc:sldMk cId="0" sldId="306"/>
            <ac:picMk id="649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17:31.283" v="733" actId="478"/>
          <ac:picMkLst>
            <pc:docMk/>
            <pc:sldMk cId="0" sldId="306"/>
            <ac:picMk id="651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10:29.490" v="628" actId="47"/>
        <pc:sldMkLst>
          <pc:docMk/>
          <pc:sldMk cId="0" sldId="307"/>
        </pc:sldMkLst>
      </pc:sldChg>
      <pc:sldChg chg="add del setBg modNotes">
        <pc:chgData name="Jorge Angel PAEZ" userId="5867aea35a860aa4" providerId="LiveId" clId="{EBE06F25-2450-4CE4-AAD5-793AF49F5559}" dt="2022-09-27T20:10:23.358" v="625" actId="47"/>
        <pc:sldMkLst>
          <pc:docMk/>
          <pc:sldMk cId="0" sldId="308"/>
        </pc:sldMkLst>
      </pc:sldChg>
      <pc:sldChg chg="add del">
        <pc:chgData name="Jorge Angel PAEZ" userId="5867aea35a860aa4" providerId="LiveId" clId="{EBE06F25-2450-4CE4-AAD5-793AF49F5559}" dt="2022-09-27T20:10:19.254" v="624" actId="47"/>
        <pc:sldMkLst>
          <pc:docMk/>
          <pc:sldMk cId="0" sldId="309"/>
        </pc:sldMkLst>
      </pc:sldChg>
      <pc:sldChg chg="add del setBg modNotes">
        <pc:chgData name="Jorge Angel PAEZ" userId="5867aea35a860aa4" providerId="LiveId" clId="{EBE06F25-2450-4CE4-AAD5-793AF49F5559}" dt="2022-09-27T20:10:24.709" v="626" actId="47"/>
        <pc:sldMkLst>
          <pc:docMk/>
          <pc:sldMk cId="0" sldId="310"/>
        </pc:sldMkLst>
      </pc:sldChg>
      <pc:sldChg chg="add del">
        <pc:chgData name="Jorge Angel PAEZ" userId="5867aea35a860aa4" providerId="LiveId" clId="{EBE06F25-2450-4CE4-AAD5-793AF49F5559}" dt="2022-09-27T20:10:27.564" v="627" actId="47"/>
        <pc:sldMkLst>
          <pc:docMk/>
          <pc:sldMk cId="0" sldId="31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2689082395" sldId="311"/>
        </pc:sldMkLst>
      </pc:sldChg>
      <pc:sldChg chg="delSp modSp add del mod setBg modNotes">
        <pc:chgData name="Jorge Angel PAEZ" userId="5867aea35a860aa4" providerId="LiveId" clId="{EBE06F25-2450-4CE4-AAD5-793AF49F5559}" dt="2022-09-27T21:23:18.893" v="949" actId="14100"/>
        <pc:sldMkLst>
          <pc:docMk/>
          <pc:sldMk cId="0" sldId="314"/>
        </pc:sldMkLst>
        <pc:spChg chg="mod">
          <ac:chgData name="Jorge Angel PAEZ" userId="5867aea35a860aa4" providerId="LiveId" clId="{EBE06F25-2450-4CE4-AAD5-793AF49F5559}" dt="2022-09-27T21:23:18.893" v="949" actId="14100"/>
          <ac:spMkLst>
            <pc:docMk/>
            <pc:sldMk cId="0" sldId="314"/>
            <ac:spMk id="72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1:23:05.746" v="942" actId="478"/>
          <ac:picMkLst>
            <pc:docMk/>
            <pc:sldMk cId="0" sldId="314"/>
            <ac:picMk id="724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10:41.343" v="631" actId="47"/>
        <pc:sldMkLst>
          <pc:docMk/>
          <pc:sldMk cId="0" sldId="315"/>
        </pc:sldMkLst>
      </pc:sldChg>
      <pc:sldChg chg="add del setBg modNotes">
        <pc:chgData name="Jorge Angel PAEZ" userId="5867aea35a860aa4" providerId="LiveId" clId="{EBE06F25-2450-4CE4-AAD5-793AF49F5559}" dt="2022-09-27T20:10:43.293" v="632" actId="47"/>
        <pc:sldMkLst>
          <pc:docMk/>
          <pc:sldMk cId="0" sldId="316"/>
        </pc:sldMkLst>
      </pc:sldChg>
      <pc:sldChg chg="add del">
        <pc:chgData name="Jorge Angel PAEZ" userId="5867aea35a860aa4" providerId="LiveId" clId="{EBE06F25-2450-4CE4-AAD5-793AF49F5559}" dt="2022-09-27T20:15:39.007" v="673" actId="47"/>
        <pc:sldMkLst>
          <pc:docMk/>
          <pc:sldMk cId="0" sldId="317"/>
        </pc:sldMkLst>
      </pc:sldChg>
      <pc:sldChg chg="add del setBg modNotes">
        <pc:chgData name="Jorge Angel PAEZ" userId="5867aea35a860aa4" providerId="LiveId" clId="{EBE06F25-2450-4CE4-AAD5-793AF49F5559}" dt="2022-09-27T20:13:10.334" v="633" actId="47"/>
        <pc:sldMkLst>
          <pc:docMk/>
          <pc:sldMk cId="0" sldId="318"/>
        </pc:sldMkLst>
      </pc:sldChg>
      <pc:sldChg chg="add del setBg modNotes">
        <pc:chgData name="Jorge Angel PAEZ" userId="5867aea35a860aa4" providerId="LiveId" clId="{EBE06F25-2450-4CE4-AAD5-793AF49F5559}" dt="2022-09-27T20:13:12.014" v="634" actId="47"/>
        <pc:sldMkLst>
          <pc:docMk/>
          <pc:sldMk cId="0" sldId="319"/>
        </pc:sldMkLst>
      </pc:sldChg>
      <pc:sldChg chg="modSp mod">
        <pc:chgData name="Jorge Angel PAEZ" userId="5867aea35a860aa4" providerId="LiveId" clId="{EBE06F25-2450-4CE4-AAD5-793AF49F5559}" dt="2022-09-27T22:10:05.123" v="980" actId="115"/>
        <pc:sldMkLst>
          <pc:docMk/>
          <pc:sldMk cId="0" sldId="320"/>
        </pc:sldMkLst>
        <pc:spChg chg="mod">
          <ac:chgData name="Jorge Angel PAEZ" userId="5867aea35a860aa4" providerId="LiveId" clId="{EBE06F25-2450-4CE4-AAD5-793AF49F5559}" dt="2022-09-27T22:10:05.123" v="980" actId="115"/>
          <ac:spMkLst>
            <pc:docMk/>
            <pc:sldMk cId="0" sldId="320"/>
            <ac:spMk id="724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2865375420" sldId="32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617930" sldId="322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3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4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5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6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7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8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9"/>
        </pc:sldMkLst>
      </pc:sldChg>
      <pc:sldChg chg="ord">
        <pc:chgData name="Jorge Angel PAEZ" userId="5867aea35a860aa4" providerId="LiveId" clId="{EBE06F25-2450-4CE4-AAD5-793AF49F5559}" dt="2022-09-27T22:10:42.398" v="982"/>
        <pc:sldMkLst>
          <pc:docMk/>
          <pc:sldMk cId="1594011694" sldId="330"/>
        </pc:sldMkLst>
      </pc:sldChg>
      <pc:sldChg chg="add del">
        <pc:chgData name="Jorge Angel PAEZ" userId="5867aea35a860aa4" providerId="LiveId" clId="{EBE06F25-2450-4CE4-AAD5-793AF49F5559}" dt="2022-09-27T20:10:32.194" v="629" actId="47"/>
        <pc:sldMkLst>
          <pc:docMk/>
          <pc:sldMk cId="2167909218" sldId="33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3995398416" sldId="331"/>
        </pc:sldMkLst>
      </pc:sldChg>
      <pc:sldChg chg="add del setBg modNotes">
        <pc:chgData name="Jorge Angel PAEZ" userId="5867aea35a860aa4" providerId="LiveId" clId="{EBE06F25-2450-4CE4-AAD5-793AF49F5559}" dt="2022-09-27T20:10:36.496" v="630" actId="47"/>
        <pc:sldMkLst>
          <pc:docMk/>
          <pc:sldMk cId="162712014" sldId="332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1041896275" sldId="332"/>
        </pc:sldMkLst>
      </pc:sldChg>
      <pc:sldChg chg="modSp add mod setBg modNotes">
        <pc:chgData name="Jorge Angel PAEZ" userId="5867aea35a860aa4" providerId="LiveId" clId="{EBE06F25-2450-4CE4-AAD5-793AF49F5559}" dt="2022-09-27T19:35:01.241" v="56" actId="114"/>
        <pc:sldMkLst>
          <pc:docMk/>
          <pc:sldMk cId="0" sldId="333"/>
        </pc:sldMkLst>
        <pc:spChg chg="mod">
          <ac:chgData name="Jorge Angel PAEZ" userId="5867aea35a860aa4" providerId="LiveId" clId="{EBE06F25-2450-4CE4-AAD5-793AF49F5559}" dt="2022-09-27T19:35:01.241" v="56" actId="114"/>
          <ac:spMkLst>
            <pc:docMk/>
            <pc:sldMk cId="0" sldId="333"/>
            <ac:spMk id="260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468333150" sldId="333"/>
        </pc:sldMkLst>
      </pc:sldChg>
      <pc:sldChg chg="delSp modSp add mod">
        <pc:chgData name="Jorge Angel PAEZ" userId="5867aea35a860aa4" providerId="LiveId" clId="{EBE06F25-2450-4CE4-AAD5-793AF49F5559}" dt="2022-09-27T19:34:52.667" v="54" actId="207"/>
        <pc:sldMkLst>
          <pc:docMk/>
          <pc:sldMk cId="0" sldId="334"/>
        </pc:sldMkLst>
        <pc:spChg chg="mod">
          <ac:chgData name="Jorge Angel PAEZ" userId="5867aea35a860aa4" providerId="LiveId" clId="{EBE06F25-2450-4CE4-AAD5-793AF49F5559}" dt="2022-09-27T19:34:44.816" v="49" actId="14100"/>
          <ac:spMkLst>
            <pc:docMk/>
            <pc:sldMk cId="0" sldId="334"/>
            <ac:spMk id="26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4:52.667" v="54" actId="207"/>
          <ac:spMkLst>
            <pc:docMk/>
            <pc:sldMk cId="0" sldId="334"/>
            <ac:spMk id="266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4:30.494" v="45" actId="478"/>
          <ac:picMkLst>
            <pc:docMk/>
            <pc:sldMk cId="0" sldId="334"/>
            <ac:picMk id="267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19:34:36.681" v="47" actId="478"/>
          <ac:picMkLst>
            <pc:docMk/>
            <pc:sldMk cId="0" sldId="334"/>
            <ac:picMk id="268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8.310" v="314" actId="478"/>
        <pc:sldMkLst>
          <pc:docMk/>
          <pc:sldMk cId="0" sldId="335"/>
        </pc:sldMkLst>
        <pc:spChg chg="mod">
          <ac:chgData name="Jorge Angel PAEZ" userId="5867aea35a860aa4" providerId="LiveId" clId="{EBE06F25-2450-4CE4-AAD5-793AF49F5559}" dt="2022-09-27T19:38:50.874" v="292" actId="114"/>
          <ac:spMkLst>
            <pc:docMk/>
            <pc:sldMk cId="0" sldId="335"/>
            <ac:spMk id="273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6:35.004" v="205" actId="20577"/>
          <ac:spMkLst>
            <pc:docMk/>
            <pc:sldMk cId="0" sldId="335"/>
            <ac:spMk id="275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8.310" v="314" actId="478"/>
          <ac:picMkLst>
            <pc:docMk/>
            <pc:sldMk cId="0" sldId="335"/>
            <ac:picMk id="276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5.306" v="313" actId="478"/>
        <pc:sldMkLst>
          <pc:docMk/>
          <pc:sldMk cId="0" sldId="336"/>
        </pc:sldMkLst>
        <pc:spChg chg="mod">
          <ac:chgData name="Jorge Angel PAEZ" userId="5867aea35a860aa4" providerId="LiveId" clId="{EBE06F25-2450-4CE4-AAD5-793AF49F5559}" dt="2022-09-27T19:39:06.062" v="297" actId="1076"/>
          <ac:spMkLst>
            <pc:docMk/>
            <pc:sldMk cId="0" sldId="336"/>
            <ac:spMk id="28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6:56.964" v="222" actId="20577"/>
          <ac:spMkLst>
            <pc:docMk/>
            <pc:sldMk cId="0" sldId="336"/>
            <ac:spMk id="28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5.306" v="313" actId="478"/>
          <ac:picMkLst>
            <pc:docMk/>
            <pc:sldMk cId="0" sldId="336"/>
            <ac:picMk id="284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2.730" v="312" actId="478"/>
        <pc:sldMkLst>
          <pc:docMk/>
          <pc:sldMk cId="0" sldId="337"/>
        </pc:sldMkLst>
        <pc:spChg chg="mod">
          <ac:chgData name="Jorge Angel PAEZ" userId="5867aea35a860aa4" providerId="LiveId" clId="{EBE06F25-2450-4CE4-AAD5-793AF49F5559}" dt="2022-09-27T19:39:20.108" v="302" actId="1076"/>
          <ac:spMkLst>
            <pc:docMk/>
            <pc:sldMk cId="0" sldId="337"/>
            <ac:spMk id="289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08.420" v="239" actId="20577"/>
          <ac:spMkLst>
            <pc:docMk/>
            <pc:sldMk cId="0" sldId="337"/>
            <ac:spMk id="291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2.730" v="312" actId="478"/>
          <ac:picMkLst>
            <pc:docMk/>
            <pc:sldMk cId="0" sldId="337"/>
            <ac:picMk id="292" creationId="{00000000-0000-0000-0000-000000000000}"/>
          </ac:picMkLst>
        </pc:picChg>
      </pc:sldChg>
      <pc:sldChg chg="addSp delSp modSp add mod">
        <pc:chgData name="Jorge Angel PAEZ" userId="5867aea35a860aa4" providerId="LiveId" clId="{EBE06F25-2450-4CE4-AAD5-793AF49F5559}" dt="2022-09-27T19:39:50.334" v="311" actId="478"/>
        <pc:sldMkLst>
          <pc:docMk/>
          <pc:sldMk cId="0" sldId="338"/>
        </pc:sldMkLst>
        <pc:spChg chg="add mod">
          <ac:chgData name="Jorge Angel PAEZ" userId="5867aea35a860aa4" providerId="LiveId" clId="{EBE06F25-2450-4CE4-AAD5-793AF49F5559}" dt="2022-09-27T19:39:32.195" v="304"/>
          <ac:spMkLst>
            <pc:docMk/>
            <pc:sldMk cId="0" sldId="338"/>
            <ac:spMk id="2" creationId="{5CCCB40D-4584-D889-05EB-11360A83FA98}"/>
          </ac:spMkLst>
        </pc:spChg>
        <pc:spChg chg="del">
          <ac:chgData name="Jorge Angel PAEZ" userId="5867aea35a860aa4" providerId="LiveId" clId="{EBE06F25-2450-4CE4-AAD5-793AF49F5559}" dt="2022-09-27T19:39:24.694" v="303" actId="478"/>
          <ac:spMkLst>
            <pc:docMk/>
            <pc:sldMk cId="0" sldId="338"/>
            <ac:spMk id="297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20.254" v="256" actId="20577"/>
          <ac:spMkLst>
            <pc:docMk/>
            <pc:sldMk cId="0" sldId="338"/>
            <ac:spMk id="29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0.334" v="311" actId="478"/>
          <ac:picMkLst>
            <pc:docMk/>
            <pc:sldMk cId="0" sldId="338"/>
            <ac:picMk id="300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47.545" v="310" actId="478"/>
        <pc:sldMkLst>
          <pc:docMk/>
          <pc:sldMk cId="1105671024" sldId="339"/>
        </pc:sldMkLst>
        <pc:spChg chg="mod">
          <ac:chgData name="Jorge Angel PAEZ" userId="5867aea35a860aa4" providerId="LiveId" clId="{EBE06F25-2450-4CE4-AAD5-793AF49F5559}" dt="2022-09-27T19:39:43.712" v="309" actId="1076"/>
          <ac:spMkLst>
            <pc:docMk/>
            <pc:sldMk cId="1105671024" sldId="339"/>
            <ac:spMk id="30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39.364" v="284" actId="20577"/>
          <ac:spMkLst>
            <pc:docMk/>
            <pc:sldMk cId="1105671024" sldId="339"/>
            <ac:spMk id="30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47.545" v="310" actId="478"/>
          <ac:picMkLst>
            <pc:docMk/>
            <pc:sldMk cId="1105671024" sldId="339"/>
            <ac:picMk id="308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20:25:59.234" v="769" actId="14100"/>
        <pc:sldMkLst>
          <pc:docMk/>
          <pc:sldMk cId="0" sldId="340"/>
        </pc:sldMkLst>
        <pc:spChg chg="mod">
          <ac:chgData name="Jorge Angel PAEZ" userId="5867aea35a860aa4" providerId="LiveId" clId="{EBE06F25-2450-4CE4-AAD5-793AF49F5559}" dt="2022-09-27T20:25:59.234" v="769" actId="14100"/>
          <ac:spMkLst>
            <pc:docMk/>
            <pc:sldMk cId="0" sldId="340"/>
            <ac:spMk id="39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25:50.844" v="765" actId="478"/>
          <ac:picMkLst>
            <pc:docMk/>
            <pc:sldMk cId="0" sldId="340"/>
            <ac:picMk id="400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25:48.551" v="764" actId="478"/>
          <ac:picMkLst>
            <pc:docMk/>
            <pc:sldMk cId="0" sldId="340"/>
            <ac:picMk id="402" creationId="{00000000-0000-0000-0000-000000000000}"/>
          </ac:picMkLst>
        </pc:picChg>
      </pc:sldChg>
      <pc:sldChg chg="addSp delSp modSp add mod ord">
        <pc:chgData name="Jorge Angel PAEZ" userId="5867aea35a860aa4" providerId="LiveId" clId="{EBE06F25-2450-4CE4-AAD5-793AF49F5559}" dt="2022-09-27T22:01:43.730" v="971" actId="1076"/>
        <pc:sldMkLst>
          <pc:docMk/>
          <pc:sldMk cId="1410915232" sldId="341"/>
        </pc:sldMkLst>
        <pc:spChg chg="add mod">
          <ac:chgData name="Jorge Angel PAEZ" userId="5867aea35a860aa4" providerId="LiveId" clId="{EBE06F25-2450-4CE4-AAD5-793AF49F5559}" dt="2022-09-27T22:01:36.139" v="969" actId="1076"/>
          <ac:spMkLst>
            <pc:docMk/>
            <pc:sldMk cId="1410915232" sldId="341"/>
            <ac:spMk id="2" creationId="{5D3B97E1-EF51-2DA3-4EF1-6CB00C0BCABE}"/>
          </ac:spMkLst>
        </pc:spChg>
        <pc:spChg chg="add mod">
          <ac:chgData name="Jorge Angel PAEZ" userId="5867aea35a860aa4" providerId="LiveId" clId="{EBE06F25-2450-4CE4-AAD5-793AF49F5559}" dt="2022-09-27T22:01:39.413" v="970" actId="1076"/>
          <ac:spMkLst>
            <pc:docMk/>
            <pc:sldMk cId="1410915232" sldId="341"/>
            <ac:spMk id="3" creationId="{DC7DC25A-566F-DEA4-F1C4-88099BC76D19}"/>
          </ac:spMkLst>
        </pc:spChg>
        <pc:spChg chg="del">
          <ac:chgData name="Jorge Angel PAEZ" userId="5867aea35a860aa4" providerId="LiveId" clId="{EBE06F25-2450-4CE4-AAD5-793AF49F5559}" dt="2022-09-27T20:30:15.173" v="794" actId="478"/>
          <ac:spMkLst>
            <pc:docMk/>
            <pc:sldMk cId="1410915232" sldId="341"/>
            <ac:spMk id="401" creationId="{00000000-0000-0000-0000-000000000000}"/>
          </ac:spMkLst>
        </pc:spChg>
        <pc:picChg chg="add del mod">
          <ac:chgData name="Jorge Angel PAEZ" userId="5867aea35a860aa4" providerId="LiveId" clId="{EBE06F25-2450-4CE4-AAD5-793AF49F5559}" dt="2022-09-27T20:32:13.704" v="815" actId="478"/>
          <ac:picMkLst>
            <pc:docMk/>
            <pc:sldMk cId="1410915232" sldId="341"/>
            <ac:picMk id="1026" creationId="{216D2133-FD95-C39B-946E-E0CA1B5C9A12}"/>
          </ac:picMkLst>
        </pc:picChg>
        <pc:picChg chg="add mod">
          <ac:chgData name="Jorge Angel PAEZ" userId="5867aea35a860aa4" providerId="LiveId" clId="{EBE06F25-2450-4CE4-AAD5-793AF49F5559}" dt="2022-09-27T22:01:43.730" v="971" actId="1076"/>
          <ac:picMkLst>
            <pc:docMk/>
            <pc:sldMk cId="1410915232" sldId="341"/>
            <ac:picMk id="1029" creationId="{4A257264-1E8D-E61E-876C-E8A774DA9456}"/>
          </ac:picMkLst>
        </pc:picChg>
      </pc:sldChg>
      <pc:sldMasterChg chg="delSldLayout">
        <pc:chgData name="Jorge Angel PAEZ" userId="5867aea35a860aa4" providerId="LiveId" clId="{EBE06F25-2450-4CE4-AAD5-793AF49F5559}" dt="2022-09-27T20:10:32.194" v="629" actId="47"/>
        <pc:sldMasterMkLst>
          <pc:docMk/>
          <pc:sldMasterMk cId="0" sldId="2147483684"/>
        </pc:sldMasterMkLst>
        <pc:sldLayoutChg chg="del">
          <pc:chgData name="Jorge Angel PAEZ" userId="5867aea35a860aa4" providerId="LiveId" clId="{EBE06F25-2450-4CE4-AAD5-793AF49F5559}" dt="2022-09-27T20:10:32.194" v="629" actId="47"/>
          <pc:sldLayoutMkLst>
            <pc:docMk/>
            <pc:sldMasterMk cId="0" sldId="2147483684"/>
            <pc:sldLayoutMk cId="0" sldId="2147483659"/>
          </pc:sldLayoutMkLst>
        </pc:sldLayoutChg>
      </pc:sldMasterChg>
    </pc:docChg>
  </pc:docChgLst>
  <pc:docChgLst>
    <pc:chgData name="Jorge Angel PAEZ" userId="5867aea35a860aa4" providerId="LiveId" clId="{15E3D33F-7BB6-4F27-8BC3-858FDC67C148}"/>
    <pc:docChg chg="modSld">
      <pc:chgData name="Jorge Angel PAEZ" userId="5867aea35a860aa4" providerId="LiveId" clId="{15E3D33F-7BB6-4F27-8BC3-858FDC67C148}" dt="2023-01-14T04:50:29.472" v="5" actId="20577"/>
      <pc:docMkLst>
        <pc:docMk/>
      </pc:docMkLst>
      <pc:sldChg chg="modSp mod">
        <pc:chgData name="Jorge Angel PAEZ" userId="5867aea35a860aa4" providerId="LiveId" clId="{15E3D33F-7BB6-4F27-8BC3-858FDC67C148}" dt="2023-01-14T04:50:29.472" v="5" actId="20577"/>
        <pc:sldMkLst>
          <pc:docMk/>
          <pc:sldMk cId="1482892421" sldId="312"/>
        </pc:sldMkLst>
        <pc:spChg chg="mod">
          <ac:chgData name="Jorge Angel PAEZ" userId="5867aea35a860aa4" providerId="LiveId" clId="{15E3D33F-7BB6-4F27-8BC3-858FDC67C148}" dt="2023-01-14T04:50:29.472" v="5" actId="20577"/>
          <ac:spMkLst>
            <pc:docMk/>
            <pc:sldMk cId="1482892421" sldId="312"/>
            <ac:spMk id="3" creationId="{0DDDB3B3-2531-1CE6-B481-6BE7BBD7F3BE}"/>
          </ac:spMkLst>
        </pc:spChg>
      </pc:sldChg>
      <pc:sldChg chg="modSp mod">
        <pc:chgData name="Jorge Angel PAEZ" userId="5867aea35a860aa4" providerId="LiveId" clId="{15E3D33F-7BB6-4F27-8BC3-858FDC67C148}" dt="2023-01-14T04:50:08.309" v="1" actId="20577"/>
        <pc:sldMkLst>
          <pc:docMk/>
          <pc:sldMk cId="3007891742" sldId="346"/>
        </pc:sldMkLst>
        <pc:spChg chg="mod">
          <ac:chgData name="Jorge Angel PAEZ" userId="5867aea35a860aa4" providerId="LiveId" clId="{15E3D33F-7BB6-4F27-8BC3-858FDC67C148}" dt="2023-01-14T04:50:08.309" v="1" actId="20577"/>
          <ac:spMkLst>
            <pc:docMk/>
            <pc:sldMk cId="3007891742" sldId="346"/>
            <ac:spMk id="184" creationId="{00000000-0000-0000-0000-000000000000}"/>
          </ac:spMkLst>
        </pc:spChg>
      </pc:sldChg>
    </pc:docChg>
  </pc:docChgLst>
</pc:chgInfo>
</file>

<file path=ppt/media/image1.jpg>
</file>

<file path=ppt/media/image10.gif>
</file>

<file path=ppt/media/image11.gif>
</file>

<file path=ppt/media/image12.png>
</file>

<file path=ppt/media/image2.png>
</file>

<file path=ppt/media/image3.gif>
</file>

<file path=ppt/media/image4.gif>
</file>

<file path=ppt/media/image5.gif>
</file>

<file path=ppt/media/image6.gif>
</file>

<file path=ppt/media/image7.gif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5260982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b405919ef2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b405919ef2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b405919ef2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2" name="Google Shape;362;gb405919ef2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39572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fbcbdaf1ca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fbcbdaf1ca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87410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fbcbdaf1ca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fbcbdaf1ca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47467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65751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b405919ef2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2" name="Google Shape;362;gb405919ef2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b405919ef2_1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b405919ef2_1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fbcbdaf1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fbcbdaf1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b405919ef2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b405919ef2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fbcbdaf1c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fbcbdaf1c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e29fa399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ae29fa399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14476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fbcbdaf1ca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fbcbdaf1ca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fbcbdaf1ca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fbcbdaf1ca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fbcbdaf1ca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fbcbdaf1ca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b405919ef2_1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b405919ef2_1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b405919ef2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b405919ef2_1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b405919ef2_1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b405919ef2_1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fbcbdaf1ca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fbcbdaf1ca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fbcbdaf1ca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fbcbdaf1ca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fbcbdaf1ca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fbcbdaf1ca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055d5bcb2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055d5bcb2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e29fa399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ae29fa399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055d5bcb2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055d5bcb2e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8860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b8ac8293a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b8ac8293a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a14cde810d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3" name="Google Shape;553;ga14cde810d_0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b8ac8293a1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b8ac8293a1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fbcbdaf1ca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fbcbdaf1ca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b8ac8293a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b8ac8293a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fbcbdaf1ca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fbcbdaf1ca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716480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a9882fd33c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4" name="Google Shape;264;ga9882fd33c_0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75444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74e7e4839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74e7e4839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72c32326f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72c32326f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04b017fa1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04b017fa1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06d1346a3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06d1346a3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85876b9c1d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85876b9c1d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b9e889c1d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b9e889c1d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7836857945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7836857945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873455bf6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873455bf6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06623bbc2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06623bbc2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73176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75789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b9e889c1d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5" name="Google Shape;355;gb9e889c1d2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06d1346a3a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06d1346a3a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06d1346a3a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106d1346a3a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b9e889c1d2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b9e889c1d2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06d1346a3a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106d1346a3a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b9e889c1d2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b9e889c1d2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b9e889c1d2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b9e889c1d2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04b017fa1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04b017fa1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b9e889c1d2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b9e889c1d2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85876b9c1d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85876b9c1d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a14cde810d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5" name="Google Shape;325;ga14cde810d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06d1346a3a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06d1346a3a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b9e889c1d2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4" name="Google Shape;454;gb9e889c1d2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873455bf6b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873455bf6b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06623bbc2c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06623bbc2c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85876b9c1d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85876b9c1d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058327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b9ca8472d5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1" name="Google Shape;721;gb9ca8472d5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ba7e25463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ba7e25463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ba7e25463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ba7e25463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b405919ef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b405919ef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b405919ef2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b405919ef2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b405919ef2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b405919ef2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2" name="Google Shape;92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s/docs/Web/Events" TargetMode="Externa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s/docs/Web/Events#eventos_est%C3%A1ndar" TargetMode="Externa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1Qd_2a9YfHq7Yt4IGLXwWRs6OFpSu-6o/view" TargetMode="External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developer.mozilla.org/es/docs/Web/JavaScript/Referencia/Objetos_globales/Array" TargetMode="External"/><Relationship Id="rId5" Type="http://schemas.openxmlformats.org/officeDocument/2006/relationships/hyperlink" Target="http://hectorip.github.io/Eloquent-JavaScript-ES-online/chapters/07_elife.html" TargetMode="External"/><Relationship Id="rId4" Type="http://schemas.openxmlformats.org/officeDocument/2006/relationships/hyperlink" Target="http://hectorip.github.io/Eloquent-JavaScript-ES-online/chapters/04_data.html" TargetMode="Externa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es.javascript.info/introduction-browser-events" TargetMode="External"/><Relationship Id="rId7" Type="http://schemas.openxmlformats.org/officeDocument/2006/relationships/hyperlink" Target="https://developer.mozilla.org/es/docs/Web/Events" TargetMode="External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es.javascript.info/forms-submit" TargetMode="External"/><Relationship Id="rId5" Type="http://schemas.openxmlformats.org/officeDocument/2006/relationships/hyperlink" Target="https://es.javascript.info/events-change-input" TargetMode="External"/><Relationship Id="rId4" Type="http://schemas.openxmlformats.org/officeDocument/2006/relationships/hyperlink" Target="https://es.javascript.info/default-browser-action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rma&#10;&#10;Descripción generada automáticamente con confianza media">
            <a:extLst>
              <a:ext uri="{FF2B5EF4-FFF2-40B4-BE49-F238E27FC236}">
                <a16:creationId xmlns:a16="http://schemas.microsoft.com/office/drawing/2014/main" id="{C9BD7DF9-4C36-E602-015F-2EB28FD683E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61361"/>
              </a:clrFrom>
              <a:clrTo>
                <a:srgbClr val="061361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5"/>
            <a:ext cx="9144000" cy="5142586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B63AE66-59B1-8C87-B842-715AD858D76B}"/>
              </a:ext>
            </a:extLst>
          </p:cNvPr>
          <p:cNvSpPr/>
          <p:nvPr/>
        </p:nvSpPr>
        <p:spPr>
          <a:xfrm>
            <a:off x="1937238" y="2538951"/>
            <a:ext cx="5269520" cy="530915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s-ES" sz="3000" b="1" spc="38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En minutos comenzamos…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05993E07-758E-82B7-E28F-6652BCB3BBE5}"/>
              </a:ext>
            </a:extLst>
          </p:cNvPr>
          <p:cNvSpPr/>
          <p:nvPr/>
        </p:nvSpPr>
        <p:spPr>
          <a:xfrm>
            <a:off x="303810" y="1532966"/>
            <a:ext cx="8536375" cy="992579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s-ES" sz="6000" b="1" spc="38" dirty="0">
                <a:ln w="952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JavaScript</a:t>
            </a:r>
            <a:r>
              <a:rPr lang="es-ES" sz="6000" b="1" spc="38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s-ES" sz="6000" b="1" spc="38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desde Cero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EAC4D43C-4C43-C8FE-946D-1E7127FDCE9F}"/>
              </a:ext>
            </a:extLst>
          </p:cNvPr>
          <p:cNvSpPr/>
          <p:nvPr/>
        </p:nvSpPr>
        <p:spPr>
          <a:xfrm>
            <a:off x="5605787" y="4532459"/>
            <a:ext cx="3538213" cy="438582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s-ES" sz="2400" b="1" spc="38" dirty="0">
                <a:ln w="9525" cmpd="sng">
                  <a:solidFill>
                    <a:schemeClr val="bg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Lic. Jorge Angel PAEZ</a:t>
            </a: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894C61FB-D33E-EA38-C7F6-91D7CE7D0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672" y="4262378"/>
            <a:ext cx="708663" cy="70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4778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66"/>
          <p:cNvSpPr txBox="1"/>
          <p:nvPr/>
        </p:nvSpPr>
        <p:spPr>
          <a:xfrm>
            <a:off x="212942" y="129531"/>
            <a:ext cx="712498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RECORRIDO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ARRAY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57" name="Google Shape;357;p66"/>
          <p:cNvSpPr txBox="1"/>
          <p:nvPr/>
        </p:nvSpPr>
        <p:spPr>
          <a:xfrm>
            <a:off x="373500" y="960725"/>
            <a:ext cx="8397000" cy="15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Decimos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estamos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recorriendo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Array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empleamos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bucle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acceder 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separado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Array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 son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objetos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iterables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lo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usar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distintas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iterar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58" name="Google Shape;358;p66"/>
          <p:cNvSpPr txBox="1"/>
          <p:nvPr/>
        </p:nvSpPr>
        <p:spPr>
          <a:xfrm>
            <a:off x="386925" y="2681975"/>
            <a:ext cx="8235900" cy="1493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index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index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index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[index]);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7"/>
          <p:cNvSpPr txBox="1"/>
          <p:nvPr/>
        </p:nvSpPr>
        <p:spPr>
          <a:xfrm>
            <a:off x="256674" y="1656150"/>
            <a:ext cx="8518358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MATRICES / ARRAY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MULTIDIMENCIONALES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4209939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1"/>
          <p:cNvSpPr txBox="1"/>
          <p:nvPr/>
        </p:nvSpPr>
        <p:spPr>
          <a:xfrm>
            <a:off x="650600" y="248925"/>
            <a:ext cx="7730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MATRICES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85" name="Google Shape;585;p91"/>
          <p:cNvSpPr txBox="1"/>
          <p:nvPr/>
        </p:nvSpPr>
        <p:spPr>
          <a:xfrm>
            <a:off x="414075" y="1135025"/>
            <a:ext cx="8181600" cy="13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 considerer a las matrices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arreglos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arreglos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definición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simplifica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nuestra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vision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temenos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cuenta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lo visto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anteriormente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conceptos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anteriores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son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validos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respect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aposicionamiento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llamado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600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87" name="Google Shape;587;p91"/>
          <p:cNvSpPr txBox="1"/>
          <p:nvPr/>
        </p:nvSpPr>
        <p:spPr>
          <a:xfrm>
            <a:off x="414075" y="3032124"/>
            <a:ext cx="8553462" cy="21113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r>
              <a:rPr lang="es-AR" sz="2400" b="0" dirty="0" err="1">
                <a:solidFill>
                  <a:srgbClr val="FF1BF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dirty="0" err="1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elementosSolar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dirty="0">
                <a:solidFill>
                  <a:srgbClr val="FF2CF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[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[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"luna"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"saturno"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"marte"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[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 err="1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pluton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"sol"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"tierra"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 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[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 err="1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jupiter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 err="1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urano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"venus"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s-AR" sz="2400" b="0" dirty="0">
                <a:solidFill>
                  <a:srgbClr val="FDFE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4851504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1"/>
          <p:cNvSpPr txBox="1"/>
          <p:nvPr/>
        </p:nvSpPr>
        <p:spPr>
          <a:xfrm>
            <a:off x="650600" y="248925"/>
            <a:ext cx="7730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MATRICES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87" name="Google Shape;587;p91"/>
          <p:cNvSpPr txBox="1"/>
          <p:nvPr/>
        </p:nvSpPr>
        <p:spPr>
          <a:xfrm>
            <a:off x="295269" y="1074987"/>
            <a:ext cx="8553462" cy="406851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r>
              <a:rPr lang="es-AR" sz="2400" b="0" dirty="0" err="1">
                <a:solidFill>
                  <a:srgbClr val="FF1BF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dirty="0" err="1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elementosSolar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dirty="0">
                <a:solidFill>
                  <a:srgbClr val="FF2CF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[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[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"luna"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"saturno"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"marte"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[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 err="1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pluton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"sol"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"tierra"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 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[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 err="1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jupiter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 err="1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urano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AR" sz="2400" b="0" dirty="0">
                <a:solidFill>
                  <a:srgbClr val="0EF3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"venus"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s-AR" sz="2400" b="0" dirty="0">
                <a:solidFill>
                  <a:srgbClr val="FDFE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s-AR" sz="2400" b="0" dirty="0">
                <a:solidFill>
                  <a:srgbClr val="40A9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console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AR" sz="2400" b="0" dirty="0" err="1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elementosSolar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  <a:r>
              <a:rPr lang="es-AR" sz="2400" b="0" dirty="0">
                <a:solidFill>
                  <a:srgbClr val="FDFE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i="1" dirty="0">
                <a:solidFill>
                  <a:srgbClr val="0098D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//saturno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40A9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console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AR" sz="2400" b="0" dirty="0" err="1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elementosSolar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  <a:r>
              <a:rPr lang="es-AR" sz="2400" b="0" dirty="0">
                <a:solidFill>
                  <a:srgbClr val="FDFE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i="1" dirty="0">
                <a:solidFill>
                  <a:srgbClr val="0098D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//marte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40A9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console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AR" sz="2400" b="0" dirty="0" err="1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elementosSolar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  <a:r>
              <a:rPr lang="es-AR" sz="2400" b="0" dirty="0">
                <a:solidFill>
                  <a:srgbClr val="FDFE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i="1" dirty="0">
                <a:solidFill>
                  <a:srgbClr val="0098D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//venus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AR" sz="2400" b="0" dirty="0">
                <a:solidFill>
                  <a:srgbClr val="40A9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console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AR" sz="2400" b="0" dirty="0" err="1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elementosSolar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][</a:t>
            </a:r>
            <a:r>
              <a:rPr lang="es-AR" sz="2400" b="0" dirty="0">
                <a:solidFill>
                  <a:srgbClr val="FFD4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s-AR" sz="2400" b="0" dirty="0">
                <a:solidFill>
                  <a:srgbClr val="FF2E97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  <a:r>
              <a:rPr lang="es-AR" sz="2400" b="0" dirty="0">
                <a:solidFill>
                  <a:srgbClr val="FDFE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AR" sz="2400" b="0" i="1" dirty="0">
                <a:solidFill>
                  <a:srgbClr val="0098D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//sol</a:t>
            </a:r>
            <a:endParaRPr lang="es-AR" sz="2400" b="0" dirty="0">
              <a:solidFill>
                <a:srgbClr val="FDFE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9CCC65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606438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0139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7"/>
          <p:cNvSpPr txBox="1"/>
          <p:nvPr/>
        </p:nvSpPr>
        <p:spPr>
          <a:xfrm>
            <a:off x="1398000" y="16561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ARRAY: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MÉTODOS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Y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PROPIEDADES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68"/>
          <p:cNvSpPr txBox="1"/>
          <p:nvPr/>
        </p:nvSpPr>
        <p:spPr>
          <a:xfrm>
            <a:off x="1671825" y="372822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LENGTH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70" name="Google Shape;370;p68"/>
          <p:cNvSpPr txBox="1"/>
          <p:nvPr/>
        </p:nvSpPr>
        <p:spPr>
          <a:xfrm>
            <a:off x="678225" y="1420926"/>
            <a:ext cx="76533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igual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String, la</a:t>
            </a:r>
            <a:r>
              <a:rPr lang="en-GB" sz="20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propiedad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length</a:t>
            </a:r>
            <a:r>
              <a:rPr lang="en-GB" sz="2000" dirty="0">
                <a:solidFill>
                  <a:schemeClr val="bg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sirve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obtener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largo de un Array, es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identificar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cuántos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tiene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2" name="Google Shape;372;p68"/>
          <p:cNvSpPr txBox="1"/>
          <p:nvPr/>
        </p:nvSpPr>
        <p:spPr>
          <a:xfrm>
            <a:off x="1118850" y="2713925"/>
            <a:ext cx="6906300" cy="1079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marca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,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palabra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.length ); </a:t>
            </a: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//imprime 3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69"/>
          <p:cNvSpPr txBox="1"/>
          <p:nvPr/>
        </p:nvSpPr>
        <p:spPr>
          <a:xfrm>
            <a:off x="1671825" y="372822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LENGTH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78" name="Google Shape;378;p69"/>
          <p:cNvSpPr txBox="1"/>
          <p:nvPr/>
        </p:nvSpPr>
        <p:spPr>
          <a:xfrm>
            <a:off x="678225" y="1300051"/>
            <a:ext cx="76533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común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utilizarlo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definir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límite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iteración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array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la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propiedad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length</a:t>
            </a:r>
            <a:r>
              <a:rPr lang="en-GB" sz="2000" dirty="0">
                <a:solidFill>
                  <a:schemeClr val="bg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saber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explícitamente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longitud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mismo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dirty="0"/>
          </a:p>
        </p:txBody>
      </p:sp>
      <p:sp>
        <p:nvSpPr>
          <p:cNvPr id="380" name="Google Shape;380;p69"/>
          <p:cNvSpPr txBox="1"/>
          <p:nvPr/>
        </p:nvSpPr>
        <p:spPr>
          <a:xfrm>
            <a:off x="1187200" y="2584125"/>
            <a:ext cx="6906300" cy="2003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5, 6, 7, 8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length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[i]);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70"/>
          <p:cNvSpPr txBox="1"/>
          <p:nvPr/>
        </p:nvSpPr>
        <p:spPr>
          <a:xfrm>
            <a:off x="125260" y="372822"/>
            <a:ext cx="721266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AGREGAR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ELEMENTOS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86" name="Google Shape;386;p70"/>
          <p:cNvSpPr txBox="1"/>
          <p:nvPr/>
        </p:nvSpPr>
        <p:spPr>
          <a:xfrm>
            <a:off x="394050" y="1169575"/>
            <a:ext cx="83559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sumar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 un Array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existente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push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pasando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(o variable) 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agregar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8" name="Google Shape;388;p70"/>
          <p:cNvSpPr txBox="1"/>
          <p:nvPr/>
        </p:nvSpPr>
        <p:spPr>
          <a:xfrm>
            <a:off x="394050" y="2148175"/>
            <a:ext cx="8355900" cy="2361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marca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palabra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push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otro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elemento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.length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4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//["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marca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", 3, "palabra", “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otro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elemento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”]</a:t>
            </a:r>
            <a:endParaRPr sz="20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71"/>
          <p:cNvSpPr txBox="1"/>
          <p:nvPr/>
        </p:nvSpPr>
        <p:spPr>
          <a:xfrm>
            <a:off x="178575" y="372822"/>
            <a:ext cx="715935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AGREGAR</a:t>
            </a:r>
            <a:r>
              <a:rPr lang="en-GB" sz="45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ELEMENTOS</a:t>
            </a:r>
            <a:endParaRPr sz="45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94" name="Google Shape;394;p71"/>
          <p:cNvSpPr txBox="1"/>
          <p:nvPr/>
        </p:nvSpPr>
        <p:spPr>
          <a:xfrm>
            <a:off x="604050" y="1188776"/>
            <a:ext cx="76533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push ()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agrega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</a:t>
            </a:r>
            <a:r>
              <a:rPr lang="en-GB" sz="1800" i="1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final 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del array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Si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queremos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agregar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</a:t>
            </a:r>
            <a:r>
              <a:rPr lang="en-GB" sz="1800" i="1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inicio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array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utilizamos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método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unshift()</a:t>
            </a:r>
            <a:r>
              <a:rPr lang="en-GB" sz="1800" dirty="0">
                <a:solidFill>
                  <a:schemeClr val="bg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 forma similar:</a:t>
            </a: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96" name="Google Shape;396;p71"/>
          <p:cNvSpPr txBox="1"/>
          <p:nvPr/>
        </p:nvSpPr>
        <p:spPr>
          <a:xfrm>
            <a:off x="394050" y="2345230"/>
            <a:ext cx="8355900" cy="2361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7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marca</a:t>
            </a:r>
            <a:r>
              <a:rPr lang="en-GB" sz="17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palabra</a:t>
            </a:r>
            <a:r>
              <a:rPr lang="en-GB" sz="17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7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unshift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7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otro elemento</a:t>
            </a:r>
            <a:r>
              <a:rPr lang="en-GB" sz="17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7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7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miArray</a:t>
            </a:r>
            <a:r>
              <a:rPr lang="en-GB" sz="17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7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//[“otro elemento”, "marca", 3, "palabra"]</a:t>
            </a:r>
            <a:endParaRPr sz="21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5"/>
          <p:cNvSpPr txBox="1"/>
          <p:nvPr/>
        </p:nvSpPr>
        <p:spPr>
          <a:xfrm>
            <a:off x="2022750" y="2009050"/>
            <a:ext cx="5489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JAVASCRIPT </a:t>
            </a: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DESDE</a:t>
            </a: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CERO</a:t>
            </a:r>
            <a:endParaRPr sz="39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3" name="Google Shape;183;p4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45"/>
          <p:cNvSpPr txBox="1"/>
          <p:nvPr/>
        </p:nvSpPr>
        <p:spPr>
          <a:xfrm>
            <a:off x="707225" y="1631268"/>
            <a:ext cx="762043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5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ARREGLOS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MATRICES y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EVENTOS</a:t>
            </a: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2C0192B-C146-191E-7CB7-CD8DA2BF9467}"/>
              </a:ext>
            </a:extLst>
          </p:cNvPr>
          <p:cNvSpPr/>
          <p:nvPr/>
        </p:nvSpPr>
        <p:spPr>
          <a:xfrm>
            <a:off x="5990309" y="4382850"/>
            <a:ext cx="3043681" cy="63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AR" sz="2000" b="1" dirty="0">
                <a:solidFill>
                  <a:schemeClr val="bg1"/>
                </a:solidFill>
              </a:rPr>
              <a:t>Lic. Jorge Angel PAEZ</a:t>
            </a:r>
          </a:p>
        </p:txBody>
      </p:sp>
    </p:spTree>
    <p:extLst>
      <p:ext uri="{BB962C8B-B14F-4D97-AF65-F5344CB8AC3E}">
        <p14:creationId xmlns:p14="http://schemas.microsoft.com/office/powerpoint/2010/main" val="30078917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72"/>
          <p:cNvSpPr txBox="1"/>
          <p:nvPr/>
        </p:nvSpPr>
        <p:spPr>
          <a:xfrm>
            <a:off x="496800" y="372822"/>
            <a:ext cx="68411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QUITAR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ELEMENTOS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2" name="Google Shape;402;p72"/>
          <p:cNvSpPr txBox="1"/>
          <p:nvPr/>
        </p:nvSpPr>
        <p:spPr>
          <a:xfrm>
            <a:off x="496800" y="1171850"/>
            <a:ext cx="8150400" cy="2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 forma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inversa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existen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métodos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eliminar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array.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queremos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eliminar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primer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array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shift();</a:t>
            </a:r>
            <a:r>
              <a:rPr lang="en-GB" sz="2000" dirty="0">
                <a:solidFill>
                  <a:schemeClr val="bg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queremos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eliminar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último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pop()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04" name="Google Shape;404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2337" y="3118778"/>
            <a:ext cx="2939325" cy="165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73"/>
          <p:cNvSpPr txBox="1"/>
          <p:nvPr/>
        </p:nvSpPr>
        <p:spPr>
          <a:xfrm>
            <a:off x="275573" y="372822"/>
            <a:ext cx="7062352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POP y SHIFT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1" name="Google Shape;411;p73"/>
          <p:cNvSpPr txBox="1"/>
          <p:nvPr/>
        </p:nvSpPr>
        <p:spPr>
          <a:xfrm>
            <a:off x="715275" y="1361925"/>
            <a:ext cx="7579200" cy="2955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Luis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", "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Julia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", “Juan”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pop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["Luis", "Ana", "Julia"]</a:t>
            </a:r>
            <a:endParaRPr sz="17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shift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["Ana", "Julia"]</a:t>
            </a:r>
            <a:endParaRPr sz="22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74"/>
          <p:cNvSpPr txBox="1"/>
          <p:nvPr/>
        </p:nvSpPr>
        <p:spPr>
          <a:xfrm>
            <a:off x="137786" y="372822"/>
            <a:ext cx="7200139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SPLICE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7" name="Google Shape;417;p74"/>
          <p:cNvSpPr txBox="1"/>
          <p:nvPr/>
        </p:nvSpPr>
        <p:spPr>
          <a:xfrm>
            <a:off x="462075" y="1151250"/>
            <a:ext cx="83655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splice()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eliminar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uno o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varios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array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cualquier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posición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Funciona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2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primero es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índice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donde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ubica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método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trabajar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y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segundo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la </a:t>
            </a:r>
            <a:r>
              <a:rPr lang="en-GB" sz="17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cantidad</a:t>
            </a:r>
            <a:r>
              <a:rPr lang="en-GB" sz="17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7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7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7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eliminar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desde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posición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500" dirty="0">
              <a:solidFill>
                <a:schemeClr val="bg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19" name="Google Shape;419;p74"/>
          <p:cNvSpPr txBox="1"/>
          <p:nvPr/>
        </p:nvSpPr>
        <p:spPr>
          <a:xfrm>
            <a:off x="276200" y="2781938"/>
            <a:ext cx="8777400" cy="1829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Pedro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Miguel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Vanesa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splice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['Rita', 'Ana', 'Vanesa']</a:t>
            </a:r>
            <a:endParaRPr sz="20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F0629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75"/>
          <p:cNvSpPr txBox="1"/>
          <p:nvPr/>
        </p:nvSpPr>
        <p:spPr>
          <a:xfrm>
            <a:off x="489825" y="372822"/>
            <a:ext cx="6848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JOIN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25" name="Google Shape;425;p75"/>
          <p:cNvSpPr txBox="1"/>
          <p:nvPr/>
        </p:nvSpPr>
        <p:spPr>
          <a:xfrm>
            <a:off x="678225" y="1286626"/>
            <a:ext cx="76533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1979613" algn="l"/>
              </a:tabLst>
            </a:pP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Mediante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join </a:t>
            </a:r>
            <a:r>
              <a:rPr lang="en-GB" sz="1900" dirty="0">
                <a:solidFill>
                  <a:schemeClr val="bg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generar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 </a:t>
            </a:r>
            <a:r>
              <a:rPr lang="en-GB" sz="1900" i="1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string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todos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array,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separados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pasamos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9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27" name="Google Shape;427;p75"/>
          <p:cNvSpPr txBox="1"/>
          <p:nvPr/>
        </p:nvSpPr>
        <p:spPr>
          <a:xfrm>
            <a:off x="489825" y="2386525"/>
            <a:ext cx="8030100" cy="2273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Luis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", "</a:t>
            </a:r>
            <a:r>
              <a:rPr lang="en-GB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Julia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", “Juan”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nombres.</a:t>
            </a:r>
            <a:r>
              <a:rPr lang="en-GB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“, ”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Luis, Ana, Julia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nombres.</a:t>
            </a:r>
            <a:r>
              <a:rPr lang="en-GB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“*”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Luis*Ana*Julia</a:t>
            </a:r>
            <a:endParaRPr dirty="0">
              <a:solidFill>
                <a:srgbClr val="BD93F9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76"/>
          <p:cNvSpPr txBox="1"/>
          <p:nvPr/>
        </p:nvSpPr>
        <p:spPr>
          <a:xfrm>
            <a:off x="255225" y="372822"/>
            <a:ext cx="70827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CONCAT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33" name="Google Shape;433;p76"/>
          <p:cNvSpPr txBox="1"/>
          <p:nvPr/>
        </p:nvSpPr>
        <p:spPr>
          <a:xfrm>
            <a:off x="678225" y="1300051"/>
            <a:ext cx="76533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Mediante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concat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combinar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dos Arrays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único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Array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resultante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35" name="Google Shape;435;p76"/>
          <p:cNvSpPr txBox="1"/>
          <p:nvPr/>
        </p:nvSpPr>
        <p:spPr>
          <a:xfrm>
            <a:off x="678225" y="2213200"/>
            <a:ext cx="8076300" cy="2361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perros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Pupy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“Ronnie”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gatos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Mishi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“Garfield”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Zuri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mascotas</a:t>
            </a:r>
            <a:r>
              <a:rPr lang="en-GB" sz="17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perros</a:t>
            </a:r>
            <a:r>
              <a:rPr lang="en-GB" sz="17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concat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gatos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mascotas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["</a:t>
            </a:r>
            <a:r>
              <a:rPr lang="en-GB" sz="17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Pupy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", “Ronnie”, "</a:t>
            </a:r>
            <a:r>
              <a:rPr lang="en-GB" sz="17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Mishi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", “Garfield”, "</a:t>
            </a:r>
            <a:r>
              <a:rPr lang="en-GB" sz="17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Zuri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"]</a:t>
            </a:r>
            <a:endParaRPr sz="21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77"/>
          <p:cNvSpPr txBox="1"/>
          <p:nvPr/>
        </p:nvSpPr>
        <p:spPr>
          <a:xfrm>
            <a:off x="276200" y="372822"/>
            <a:ext cx="70617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SLICE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1" name="Google Shape;441;p77"/>
          <p:cNvSpPr txBox="1"/>
          <p:nvPr/>
        </p:nvSpPr>
        <p:spPr>
          <a:xfrm>
            <a:off x="678225" y="1300051"/>
            <a:ext cx="76533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20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método slice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devuelve </a:t>
            </a:r>
            <a:r>
              <a:rPr lang="en-GB" sz="200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 copia de una parte del Array dentro de un nuevo Array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empezando por el inicio hasta fin (fin no incluído). El Array original no se modificará.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43" name="Google Shape;443;p77"/>
          <p:cNvSpPr txBox="1"/>
          <p:nvPr/>
        </p:nvSpPr>
        <p:spPr>
          <a:xfrm>
            <a:off x="276200" y="2733350"/>
            <a:ext cx="8777400" cy="1207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Pedro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Miguel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Vanesa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masculinos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slice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 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Nuevo array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desde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la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posición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1 a 3.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masculinos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contiene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['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Pedro','Miguel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']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F0629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78"/>
          <p:cNvSpPr txBox="1"/>
          <p:nvPr/>
        </p:nvSpPr>
        <p:spPr>
          <a:xfrm>
            <a:off x="276200" y="372822"/>
            <a:ext cx="70617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INDEXOF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9" name="Google Shape;449;p78"/>
          <p:cNvSpPr txBox="1"/>
          <p:nvPr/>
        </p:nvSpPr>
        <p:spPr>
          <a:xfrm>
            <a:off x="412200" y="1114875"/>
            <a:ext cx="83196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indexOf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()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obtener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índice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array</a:t>
            </a:r>
            <a:r>
              <a:rPr lang="en-GB" sz="17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Recibe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queremos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buscar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array y,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caso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existir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retorna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índice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Si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7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no </a:t>
            </a:r>
            <a:r>
              <a:rPr lang="en-GB" sz="17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existe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retornará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valor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-1</a:t>
            </a:r>
            <a:endParaRPr sz="2900" b="1" dirty="0">
              <a:solidFill>
                <a:schemeClr val="bg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1" name="Google Shape;451;p78"/>
          <p:cNvSpPr txBox="1"/>
          <p:nvPr/>
        </p:nvSpPr>
        <p:spPr>
          <a:xfrm>
            <a:off x="276200" y="2733350"/>
            <a:ext cx="8777400" cy="1829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Pedro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Miguel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Vanesa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indexOf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0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indexOf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3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indexOf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Julieta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-1</a:t>
            </a:r>
            <a:endParaRPr sz="20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F0629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79"/>
          <p:cNvSpPr txBox="1"/>
          <p:nvPr/>
        </p:nvSpPr>
        <p:spPr>
          <a:xfrm>
            <a:off x="251475" y="308422"/>
            <a:ext cx="708645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INCLUDES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57" name="Google Shape;457;p79"/>
          <p:cNvSpPr txBox="1"/>
          <p:nvPr/>
        </p:nvSpPr>
        <p:spPr>
          <a:xfrm>
            <a:off x="523050" y="1076225"/>
            <a:ext cx="80979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Similar al anterior,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includes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me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saber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recibo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existe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no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un array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retornando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booleano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caso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afirmativo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negativo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3500" dirty="0">
              <a:solidFill>
                <a:schemeClr val="bg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59" name="Google Shape;459;p79"/>
          <p:cNvSpPr txBox="1"/>
          <p:nvPr/>
        </p:nvSpPr>
        <p:spPr>
          <a:xfrm>
            <a:off x="251475" y="2436625"/>
            <a:ext cx="8777400" cy="1829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Pedro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Miguel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Vanesa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includes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true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includes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Miguel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true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includes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Julieta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false</a:t>
            </a:r>
            <a:endParaRPr sz="20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80"/>
          <p:cNvSpPr txBox="1"/>
          <p:nvPr/>
        </p:nvSpPr>
        <p:spPr>
          <a:xfrm>
            <a:off x="251475" y="372822"/>
            <a:ext cx="708645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REVERSE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5" name="Google Shape;465;p80"/>
          <p:cNvSpPr txBox="1"/>
          <p:nvPr/>
        </p:nvSpPr>
        <p:spPr>
          <a:xfrm>
            <a:off x="388725" y="1102700"/>
            <a:ext cx="82323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nombre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lo indica,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reverse()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invierte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orden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9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array.</a:t>
            </a:r>
            <a:endParaRPr sz="4100" dirty="0">
              <a:solidFill>
                <a:schemeClr val="bg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67" name="Google Shape;467;p80"/>
          <p:cNvSpPr txBox="1"/>
          <p:nvPr/>
        </p:nvSpPr>
        <p:spPr>
          <a:xfrm>
            <a:off x="251475" y="2436625"/>
            <a:ext cx="8777400" cy="1829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Rita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Pedro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Miguel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Vanesa</a:t>
            </a:r>
            <a:r>
              <a:rPr lang="en-GB" sz="17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reverse</a:t>
            </a:r>
            <a:r>
              <a:rPr lang="en-GB" sz="17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7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7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7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7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7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) </a:t>
            </a:r>
            <a:endParaRPr sz="17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⇒ ['Vanesa', '</a:t>
            </a:r>
            <a:r>
              <a:rPr lang="en-GB" sz="17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Ana','Miguel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', '</a:t>
            </a:r>
            <a:r>
              <a:rPr lang="en-GB" sz="17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Pedro','Rita</a:t>
            </a:r>
            <a:r>
              <a:rPr lang="en-GB" sz="17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']</a:t>
            </a:r>
            <a:endParaRPr sz="21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81"/>
          <p:cNvSpPr txBox="1"/>
          <p:nvPr/>
        </p:nvSpPr>
        <p:spPr>
          <a:xfrm>
            <a:off x="346425" y="668850"/>
            <a:ext cx="5259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REVERSE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74" name="Google Shape;474;p81"/>
          <p:cNvSpPr txBox="1"/>
          <p:nvPr/>
        </p:nvSpPr>
        <p:spPr>
          <a:xfrm>
            <a:off x="1048425" y="1811100"/>
            <a:ext cx="6905602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Cuidado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porque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método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reverse es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destructivo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 sea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modifica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array original,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al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igual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métodos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agregar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quitar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5"/>
          <p:cNvSpPr txBox="1"/>
          <p:nvPr/>
        </p:nvSpPr>
        <p:spPr>
          <a:xfrm>
            <a:off x="707225" y="390263"/>
            <a:ext cx="5489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INICIEMOS</a:t>
            </a: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LA </a:t>
            </a: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GRABACIÓN</a:t>
            </a:r>
            <a:endParaRPr sz="39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3" name="Google Shape;183;p4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45"/>
          <p:cNvSpPr txBox="1"/>
          <p:nvPr/>
        </p:nvSpPr>
        <p:spPr>
          <a:xfrm>
            <a:off x="707225" y="1631268"/>
            <a:ext cx="762043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85EB57C-B4A1-6546-77A9-D9F0C33C5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750" y="1285875"/>
            <a:ext cx="47625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82"/>
          <p:cNvSpPr txBox="1"/>
          <p:nvPr/>
        </p:nvSpPr>
        <p:spPr>
          <a:xfrm>
            <a:off x="338203" y="625800"/>
            <a:ext cx="7966672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síntesis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MÉTODOS</a:t>
            </a:r>
            <a:r>
              <a:rPr lang="en-GB" sz="3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Y </a:t>
            </a:r>
            <a:r>
              <a:rPr lang="en-GB" sz="3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PROPIEDADES</a:t>
            </a:r>
            <a:r>
              <a:rPr lang="en-GB" sz="3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MÁS </a:t>
            </a:r>
            <a:r>
              <a:rPr lang="en-GB" sz="3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COMUNES</a:t>
            </a:r>
            <a:endParaRPr sz="3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81" name="Google Shape;481;p82"/>
          <p:cNvSpPr/>
          <p:nvPr/>
        </p:nvSpPr>
        <p:spPr>
          <a:xfrm>
            <a:off x="436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lenght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2" name="Google Shape;482;p82"/>
          <p:cNvSpPr/>
          <p:nvPr/>
        </p:nvSpPr>
        <p:spPr>
          <a:xfrm>
            <a:off x="1368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push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3" name="Google Shape;483;p82"/>
          <p:cNvSpPr/>
          <p:nvPr/>
        </p:nvSpPr>
        <p:spPr>
          <a:xfrm>
            <a:off x="2300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shift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4" name="Google Shape;484;p82"/>
          <p:cNvSpPr/>
          <p:nvPr/>
        </p:nvSpPr>
        <p:spPr>
          <a:xfrm>
            <a:off x="1368600" y="2480775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unshift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5" name="Google Shape;485;p82"/>
          <p:cNvSpPr/>
          <p:nvPr/>
        </p:nvSpPr>
        <p:spPr>
          <a:xfrm>
            <a:off x="2300600" y="2480775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pop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6" name="Google Shape;486;p82"/>
          <p:cNvSpPr/>
          <p:nvPr/>
        </p:nvSpPr>
        <p:spPr>
          <a:xfrm>
            <a:off x="2300600" y="293150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splice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7" name="Google Shape;487;p82"/>
          <p:cNvSpPr/>
          <p:nvPr/>
        </p:nvSpPr>
        <p:spPr>
          <a:xfrm>
            <a:off x="3232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join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8" name="Google Shape;488;p82"/>
          <p:cNvSpPr/>
          <p:nvPr/>
        </p:nvSpPr>
        <p:spPr>
          <a:xfrm>
            <a:off x="4164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concat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9" name="Google Shape;489;p82"/>
          <p:cNvSpPr/>
          <p:nvPr/>
        </p:nvSpPr>
        <p:spPr>
          <a:xfrm>
            <a:off x="5096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slice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0" name="Google Shape;490;p82"/>
          <p:cNvSpPr/>
          <p:nvPr/>
        </p:nvSpPr>
        <p:spPr>
          <a:xfrm>
            <a:off x="6028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indexOf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1" name="Google Shape;491;p82"/>
          <p:cNvSpPr/>
          <p:nvPr/>
        </p:nvSpPr>
        <p:spPr>
          <a:xfrm>
            <a:off x="6960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includes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2" name="Google Shape;492;p82"/>
          <p:cNvSpPr/>
          <p:nvPr/>
        </p:nvSpPr>
        <p:spPr>
          <a:xfrm>
            <a:off x="7892600" y="2030050"/>
            <a:ext cx="814800" cy="3306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reverse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3" name="Google Shape;493;p82"/>
          <p:cNvSpPr/>
          <p:nvPr/>
        </p:nvSpPr>
        <p:spPr>
          <a:xfrm>
            <a:off x="436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averiguar longitud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4" name="Google Shape;494;p82"/>
          <p:cNvSpPr/>
          <p:nvPr/>
        </p:nvSpPr>
        <p:spPr>
          <a:xfrm>
            <a:off x="1368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agregar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5" name="Google Shape;495;p82"/>
          <p:cNvSpPr/>
          <p:nvPr/>
        </p:nvSpPr>
        <p:spPr>
          <a:xfrm>
            <a:off x="2300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quitar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6" name="Google Shape;496;p82"/>
          <p:cNvSpPr/>
          <p:nvPr/>
        </p:nvSpPr>
        <p:spPr>
          <a:xfrm>
            <a:off x="3232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juntar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7" name="Google Shape;497;p82"/>
          <p:cNvSpPr/>
          <p:nvPr/>
        </p:nvSpPr>
        <p:spPr>
          <a:xfrm>
            <a:off x="4164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combinar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8" name="Google Shape;498;p82"/>
          <p:cNvSpPr/>
          <p:nvPr/>
        </p:nvSpPr>
        <p:spPr>
          <a:xfrm>
            <a:off x="5096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cortar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9" name="Google Shape;499;p82"/>
          <p:cNvSpPr/>
          <p:nvPr/>
        </p:nvSpPr>
        <p:spPr>
          <a:xfrm>
            <a:off x="6028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obtener índice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0" name="Google Shape;500;p82"/>
          <p:cNvSpPr/>
          <p:nvPr/>
        </p:nvSpPr>
        <p:spPr>
          <a:xfrm>
            <a:off x="6960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verificar existencia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1" name="Google Shape;501;p82"/>
          <p:cNvSpPr/>
          <p:nvPr/>
        </p:nvSpPr>
        <p:spPr>
          <a:xfrm>
            <a:off x="7892600" y="3617275"/>
            <a:ext cx="814800" cy="7116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invertir el orden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502" name="Google Shape;502;p82"/>
          <p:cNvCxnSpPr/>
          <p:nvPr/>
        </p:nvCxnSpPr>
        <p:spPr>
          <a:xfrm>
            <a:off x="807600" y="1786875"/>
            <a:ext cx="7488000" cy="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3" name="Google Shape;503;p82"/>
          <p:cNvCxnSpPr>
            <a:cxnSpLocks/>
            <a:stCxn id="480" idx="2"/>
            <a:endCxn id="480" idx="2"/>
          </p:cNvCxnSpPr>
          <p:nvPr/>
        </p:nvCxnSpPr>
        <p:spPr>
          <a:xfrm>
            <a:off x="4321539" y="1614900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4" name="Google Shape;504;p82"/>
          <p:cNvCxnSpPr/>
          <p:nvPr/>
        </p:nvCxnSpPr>
        <p:spPr>
          <a:xfrm>
            <a:off x="5079425" y="1614900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5" name="Google Shape;505;p82"/>
          <p:cNvCxnSpPr/>
          <p:nvPr/>
        </p:nvCxnSpPr>
        <p:spPr>
          <a:xfrm>
            <a:off x="5502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6" name="Google Shape;506;p82"/>
          <p:cNvCxnSpPr/>
          <p:nvPr/>
        </p:nvCxnSpPr>
        <p:spPr>
          <a:xfrm>
            <a:off x="4570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7" name="Google Shape;507;p82"/>
          <p:cNvCxnSpPr/>
          <p:nvPr/>
        </p:nvCxnSpPr>
        <p:spPr>
          <a:xfrm>
            <a:off x="2706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8" name="Google Shape;508;p82"/>
          <p:cNvCxnSpPr/>
          <p:nvPr/>
        </p:nvCxnSpPr>
        <p:spPr>
          <a:xfrm>
            <a:off x="3638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9" name="Google Shape;509;p82"/>
          <p:cNvCxnSpPr/>
          <p:nvPr/>
        </p:nvCxnSpPr>
        <p:spPr>
          <a:xfrm>
            <a:off x="1774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0" name="Google Shape;510;p82"/>
          <p:cNvCxnSpPr/>
          <p:nvPr/>
        </p:nvCxnSpPr>
        <p:spPr>
          <a:xfrm>
            <a:off x="80760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1" name="Google Shape;511;p82"/>
          <p:cNvCxnSpPr/>
          <p:nvPr/>
        </p:nvCxnSpPr>
        <p:spPr>
          <a:xfrm>
            <a:off x="6434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2" name="Google Shape;512;p82"/>
          <p:cNvCxnSpPr/>
          <p:nvPr/>
        </p:nvCxnSpPr>
        <p:spPr>
          <a:xfrm>
            <a:off x="7366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3" name="Google Shape;513;p82"/>
          <p:cNvCxnSpPr/>
          <p:nvPr/>
        </p:nvCxnSpPr>
        <p:spPr>
          <a:xfrm>
            <a:off x="8298950" y="1786875"/>
            <a:ext cx="2100" cy="18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4" name="Google Shape;514;p82"/>
          <p:cNvCxnSpPr>
            <a:stCxn id="481" idx="2"/>
            <a:endCxn id="493" idx="0"/>
          </p:cNvCxnSpPr>
          <p:nvPr/>
        </p:nvCxnSpPr>
        <p:spPr>
          <a:xfrm>
            <a:off x="844000" y="2360650"/>
            <a:ext cx="0" cy="125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5" name="Google Shape;515;p82"/>
          <p:cNvCxnSpPr>
            <a:stCxn id="484" idx="2"/>
            <a:endCxn id="494" idx="0"/>
          </p:cNvCxnSpPr>
          <p:nvPr/>
        </p:nvCxnSpPr>
        <p:spPr>
          <a:xfrm>
            <a:off x="1776000" y="2811375"/>
            <a:ext cx="0" cy="805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6" name="Google Shape;516;p82"/>
          <p:cNvCxnSpPr>
            <a:stCxn id="486" idx="2"/>
            <a:endCxn id="495" idx="0"/>
          </p:cNvCxnSpPr>
          <p:nvPr/>
        </p:nvCxnSpPr>
        <p:spPr>
          <a:xfrm>
            <a:off x="2708000" y="3262100"/>
            <a:ext cx="0" cy="35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7" name="Google Shape;517;p82"/>
          <p:cNvCxnSpPr>
            <a:stCxn id="487" idx="2"/>
            <a:endCxn id="496" idx="0"/>
          </p:cNvCxnSpPr>
          <p:nvPr/>
        </p:nvCxnSpPr>
        <p:spPr>
          <a:xfrm>
            <a:off x="3640000" y="2360650"/>
            <a:ext cx="0" cy="125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8" name="Google Shape;518;p82"/>
          <p:cNvCxnSpPr>
            <a:stCxn id="488" idx="2"/>
            <a:endCxn id="497" idx="0"/>
          </p:cNvCxnSpPr>
          <p:nvPr/>
        </p:nvCxnSpPr>
        <p:spPr>
          <a:xfrm>
            <a:off x="4572000" y="2360650"/>
            <a:ext cx="0" cy="125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9" name="Google Shape;519;p82"/>
          <p:cNvCxnSpPr>
            <a:stCxn id="489" idx="2"/>
            <a:endCxn id="498" idx="0"/>
          </p:cNvCxnSpPr>
          <p:nvPr/>
        </p:nvCxnSpPr>
        <p:spPr>
          <a:xfrm>
            <a:off x="5504000" y="2360650"/>
            <a:ext cx="0" cy="125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0" name="Google Shape;520;p82"/>
          <p:cNvCxnSpPr>
            <a:stCxn id="490" idx="2"/>
            <a:endCxn id="499" idx="0"/>
          </p:cNvCxnSpPr>
          <p:nvPr/>
        </p:nvCxnSpPr>
        <p:spPr>
          <a:xfrm>
            <a:off x="6436000" y="2360650"/>
            <a:ext cx="0" cy="125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1" name="Google Shape;521;p82"/>
          <p:cNvCxnSpPr>
            <a:stCxn id="491" idx="2"/>
            <a:endCxn id="500" idx="0"/>
          </p:cNvCxnSpPr>
          <p:nvPr/>
        </p:nvCxnSpPr>
        <p:spPr>
          <a:xfrm>
            <a:off x="7368000" y="2360650"/>
            <a:ext cx="0" cy="125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2" name="Google Shape;522;p82"/>
          <p:cNvCxnSpPr>
            <a:stCxn id="492" idx="2"/>
            <a:endCxn id="501" idx="0"/>
          </p:cNvCxnSpPr>
          <p:nvPr/>
        </p:nvCxnSpPr>
        <p:spPr>
          <a:xfrm>
            <a:off x="8300000" y="2360650"/>
            <a:ext cx="0" cy="125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7120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5"/>
          <p:cNvSpPr txBox="1"/>
          <p:nvPr/>
        </p:nvSpPr>
        <p:spPr>
          <a:xfrm>
            <a:off x="-338202" y="159623"/>
            <a:ext cx="7294200" cy="8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27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27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APLICADO</a:t>
            </a:r>
            <a:r>
              <a:rPr lang="en-GB" sz="27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: </a:t>
            </a:r>
            <a:r>
              <a:rPr lang="en-GB" sz="27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CARGAR</a:t>
            </a:r>
            <a:r>
              <a:rPr lang="en-GB" sz="27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ARRAY CON ENTRADAS</a:t>
            </a:r>
            <a:endParaRPr sz="27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40" name="Google Shape;540;p85"/>
          <p:cNvSpPr txBox="1"/>
          <p:nvPr/>
        </p:nvSpPr>
        <p:spPr>
          <a:xfrm>
            <a:off x="0" y="687000"/>
            <a:ext cx="9144000" cy="4456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listaNombres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cantidad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parseInt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(prompt(“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cuantos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desea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ingresar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?”))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Empleo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do...while para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cargar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en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array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por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prompt()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entrada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listaNombres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push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entrada.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toUpperCase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listaNombres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.length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listaNombres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.length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!=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cantidad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Concatenamos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un nuevo array de dos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elementos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nuevaLista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listaNombres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concat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([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600" dirty="0" err="1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 dirty="0" err="1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EMA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//Salida con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salto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línea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usando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join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nuevaLista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\n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F0629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87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ARRAYS DE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OBJETOS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88"/>
          <p:cNvSpPr txBox="1"/>
          <p:nvPr/>
        </p:nvSpPr>
        <p:spPr>
          <a:xfrm>
            <a:off x="263046" y="211616"/>
            <a:ext cx="713100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ARRAY DE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OBJETOS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61" name="Google Shape;561;p88"/>
          <p:cNvSpPr txBox="1"/>
          <p:nvPr/>
        </p:nvSpPr>
        <p:spPr>
          <a:xfrm>
            <a:off x="704850" y="1103499"/>
            <a:ext cx="7734300" cy="18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array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usarse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almacenar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objetos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personalizados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Podemos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asignar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objetos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literales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previamente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instanciados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declaración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array o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agregar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nuevos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objetos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usando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push 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constructor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63" name="Google Shape;563;p88"/>
          <p:cNvSpPr txBox="1"/>
          <p:nvPr/>
        </p:nvSpPr>
        <p:spPr>
          <a:xfrm>
            <a:off x="886800" y="2947599"/>
            <a:ext cx="7370400" cy="1291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objeto1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 id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Arroz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array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objeto1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{ id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Fideo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array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push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({ id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Pan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9CCC65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89"/>
          <p:cNvSpPr txBox="1"/>
          <p:nvPr/>
        </p:nvSpPr>
        <p:spPr>
          <a:xfrm>
            <a:off x="3666050" y="892516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¡ARRAYS + </a:t>
            </a: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OBJETOS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!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69" name="Google Shape;569;p89"/>
          <p:cNvSpPr txBox="1"/>
          <p:nvPr/>
        </p:nvSpPr>
        <p:spPr>
          <a:xfrm>
            <a:off x="4197800" y="1784350"/>
            <a:ext cx="4602600" cy="12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combinación de arrays con objetos genera </a:t>
            </a:r>
            <a:r>
              <a:rPr lang="en-GB" sz="19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estructuras complejas de datos. </a:t>
            </a:r>
            <a:endParaRPr sz="190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¡Los métodos de arrays y las herramientas para recorrerlos nos permiten acceder y manipular todos estos datos de forma </a:t>
            </a:r>
            <a:r>
              <a:rPr lang="en-GB" sz="19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precisa </a:t>
            </a: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 </a:t>
            </a:r>
            <a:r>
              <a:rPr lang="en-GB" sz="19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prolija</a:t>
            </a: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!</a:t>
            </a:r>
            <a:endParaRPr sz="19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71" name="Google Shape;571;p89"/>
          <p:cNvPicPr preferRelativeResize="0"/>
          <p:nvPr/>
        </p:nvPicPr>
        <p:blipFill rotWithShape="1">
          <a:blip r:embed="rId3">
            <a:alphaModFix/>
          </a:blip>
          <a:srcRect l="27631" r="28017"/>
          <a:stretch/>
        </p:blipFill>
        <p:spPr>
          <a:xfrm>
            <a:off x="-145900" y="0"/>
            <a:ext cx="40286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90"/>
          <p:cNvSpPr txBox="1"/>
          <p:nvPr/>
        </p:nvSpPr>
        <p:spPr>
          <a:xfrm>
            <a:off x="650600" y="55075"/>
            <a:ext cx="7730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FOR...OF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77" name="Google Shape;577;p90"/>
          <p:cNvSpPr txBox="1"/>
          <p:nvPr/>
        </p:nvSpPr>
        <p:spPr>
          <a:xfrm>
            <a:off x="414075" y="813550"/>
            <a:ext cx="8181600" cy="18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sentencia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for...of</a:t>
            </a:r>
            <a:r>
              <a:rPr lang="en-GB" sz="2000" dirty="0">
                <a:solidFill>
                  <a:schemeClr val="bg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recorrer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 array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ejecutando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código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objeto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79" name="Google Shape;579;p90"/>
          <p:cNvSpPr txBox="1"/>
          <p:nvPr/>
        </p:nvSpPr>
        <p:spPr>
          <a:xfrm>
            <a:off x="1161300" y="1745200"/>
            <a:ext cx="6821400" cy="279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[{ id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Arroz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},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{ id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Fideo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},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{ id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Pan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of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.id);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.producto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9CCC65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1"/>
          <p:cNvSpPr txBox="1"/>
          <p:nvPr/>
        </p:nvSpPr>
        <p:spPr>
          <a:xfrm>
            <a:off x="650600" y="248925"/>
            <a:ext cx="7730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FOR...OF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85" name="Google Shape;585;p91"/>
          <p:cNvSpPr txBox="1"/>
          <p:nvPr/>
        </p:nvSpPr>
        <p:spPr>
          <a:xfrm>
            <a:off x="414075" y="1135025"/>
            <a:ext cx="8181600" cy="13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iterador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recorre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array de principio a fin,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iteración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accedemos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al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cuestión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través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referencia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declaramos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Por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iteración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código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definimos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entre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llaves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600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87" name="Google Shape;587;p91"/>
          <p:cNvSpPr txBox="1"/>
          <p:nvPr/>
        </p:nvSpPr>
        <p:spPr>
          <a:xfrm>
            <a:off x="1442900" y="2572625"/>
            <a:ext cx="6145800" cy="752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20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2000" dirty="0" err="1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20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2000" i="1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referencia</a:t>
            </a:r>
            <a:r>
              <a:rPr lang="en-GB" sz="20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20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of</a:t>
            </a:r>
            <a:r>
              <a:rPr lang="en-GB" sz="20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20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array</a:t>
            </a:r>
            <a:r>
              <a:rPr lang="en-GB" sz="20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 … }</a:t>
            </a:r>
            <a:endParaRPr sz="24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9CCC65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88" name="Google Shape;588;p91"/>
          <p:cNvSpPr txBox="1"/>
          <p:nvPr/>
        </p:nvSpPr>
        <p:spPr>
          <a:xfrm>
            <a:off x="2058750" y="3635050"/>
            <a:ext cx="5026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forma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clara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rápida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acción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array.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89" name="Google Shape;589;p91"/>
          <p:cNvSpPr/>
          <p:nvPr/>
        </p:nvSpPr>
        <p:spPr>
          <a:xfrm>
            <a:off x="1958475" y="3628300"/>
            <a:ext cx="5126700" cy="752400"/>
          </a:xfrm>
          <a:prstGeom prst="rect">
            <a:avLst/>
          </a:prstGeom>
          <a:noFill/>
          <a:ln w="19050" cap="flat" cmpd="sng">
            <a:solidFill>
              <a:srgbClr val="E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57532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9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EN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JS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186458"/>
            <a:ext cx="862664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LAS CLASES GRABADAS PUEDEN DEMORAR HASTA 48 HORAS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EducacionIT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NO PIDE RENDIR EXÁMENES (NO SON OBLIGATORIOS)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SUPER RECOMENDABLE HACERLOS YA QUE SIRVEN PARA FIJAR CONCEPTOS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UTILIZAREMOS EL CHAT DE </a:t>
            </a: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ALUMNI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PARA COMUNICARNOS. </a:t>
            </a:r>
            <a:endParaRPr lang="es-AR" sz="1800" b="1" dirty="0">
              <a:solidFill>
                <a:srgbClr val="FF0000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ACCEDE AL CONTENIDO (TODO EL CONTENIDO DE LA CURSADA)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CLASES DE 3 HORAS - MATERIAL DIVIDIDO EN 5 MÓDULOS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MAS O MENOS CADA CLASE 1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CA459D8F-04A7-0CE8-856A-D933AEE0B38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4828924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0"/>
          <p:cNvSpPr txBox="1"/>
          <p:nvPr/>
        </p:nvSpPr>
        <p:spPr>
          <a:xfrm>
            <a:off x="336885" y="1235243"/>
            <a:ext cx="8085220" cy="3424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2400" b="1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eventos</a:t>
            </a:r>
            <a:r>
              <a:rPr lang="en-GB" sz="2400" b="1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son la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manera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tenemos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Javascript de </a:t>
            </a:r>
            <a:r>
              <a:rPr lang="en-GB" sz="2400" dirty="0" err="1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controlar</a:t>
            </a:r>
            <a:r>
              <a:rPr lang="en-GB" sz="2400" dirty="0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2400" dirty="0" err="1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acciones</a:t>
            </a:r>
            <a:r>
              <a:rPr lang="en-GB" sz="2400" dirty="0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400" dirty="0" err="1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400" dirty="0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usuarios</a:t>
            </a:r>
            <a:r>
              <a:rPr lang="en-GB" sz="2400" dirty="0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, y </a:t>
            </a:r>
            <a:r>
              <a:rPr lang="en-GB" sz="2400" dirty="0" err="1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definir</a:t>
            </a:r>
            <a:r>
              <a:rPr lang="en-GB" sz="2400" dirty="0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400" dirty="0" err="1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comportamiento</a:t>
            </a:r>
            <a:r>
              <a:rPr lang="en-GB" sz="2400" dirty="0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2400" dirty="0" err="1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página</a:t>
            </a:r>
            <a:r>
              <a:rPr lang="en-GB" sz="2400" dirty="0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2400" dirty="0" err="1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aplicación</a:t>
            </a:r>
            <a:r>
              <a:rPr lang="en-GB" sz="2400" dirty="0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400" dirty="0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400" dirty="0" err="1">
                <a:solidFill>
                  <a:schemeClr val="dk1"/>
                </a:solidFill>
                <a:highlight>
                  <a:srgbClr val="E0FF00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produzcan</a:t>
            </a:r>
            <a:r>
              <a:rPr lang="en-GB" sz="2400" dirty="0">
                <a:solidFill>
                  <a:schemeClr val="dk1"/>
                </a:solidFill>
                <a:highlight>
                  <a:srgbClr val="FFFFFF"/>
                </a:highlight>
                <a:latin typeface="+mj-lt"/>
                <a:ea typeface="Helvetica Neue Light"/>
                <a:cs typeface="Helvetica Neue Light"/>
                <a:sym typeface="Helvetica Neue Light"/>
              </a:rPr>
              <a:t>.</a:t>
            </a:r>
            <a:endParaRPr sz="2400" dirty="0">
              <a:solidFill>
                <a:schemeClr val="dk1"/>
              </a:solidFill>
              <a:highlight>
                <a:srgbClr val="FFFFFF"/>
              </a:highlight>
              <a:latin typeface="+mj-l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Con Javascript es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posible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definir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qué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sucede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se produce un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realiza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un click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cierto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o se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inserta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texto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400" dirty="0" err="1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determinado</a:t>
            </a:r>
            <a:r>
              <a:rPr lang="en-GB" sz="2400" dirty="0">
                <a:solidFill>
                  <a:schemeClr val="bg1"/>
                </a:solidFill>
                <a:latin typeface="+mj-lt"/>
                <a:ea typeface="Helvetica Neue Light"/>
                <a:cs typeface="Helvetica Neue Light"/>
                <a:sym typeface="Helvetica Neue Light"/>
              </a:rPr>
              <a:t> campo.</a:t>
            </a:r>
            <a:endParaRPr sz="2400" dirty="0">
              <a:solidFill>
                <a:schemeClr val="bg1"/>
              </a:solidFill>
              <a:latin typeface="+mj-l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2" name="Google Shape;272;p50"/>
          <p:cNvSpPr txBox="1"/>
          <p:nvPr/>
        </p:nvSpPr>
        <p:spPr>
          <a:xfrm>
            <a:off x="-293920" y="213776"/>
            <a:ext cx="4707000" cy="5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3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QUÉ</a:t>
            </a:r>
            <a:r>
              <a:rPr lang="en-GB" sz="3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ES UN </a:t>
            </a:r>
            <a:r>
              <a:rPr lang="en-GB" sz="3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</a:t>
            </a:r>
            <a:r>
              <a:rPr lang="en-GB" sz="3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?</a:t>
            </a:r>
            <a:endParaRPr sz="3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51"/>
          <p:cNvSpPr txBox="1"/>
          <p:nvPr/>
        </p:nvSpPr>
        <p:spPr>
          <a:xfrm>
            <a:off x="547200" y="1618150"/>
            <a:ext cx="8049600" cy="16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asignar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función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uno de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eventos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20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Reciben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nombre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b="1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event handlers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2000" b="1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manejadores</a:t>
            </a:r>
            <a:r>
              <a:rPr lang="en-GB" sz="2000" b="1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2000" b="1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eventos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Así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, ante </a:t>
            </a:r>
            <a:r>
              <a:rPr lang="en-GB" sz="20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, JavaScript </a:t>
            </a:r>
            <a:r>
              <a:rPr lang="en-GB" sz="20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asigna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20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ejecuta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b="1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función</a:t>
            </a:r>
            <a:r>
              <a:rPr lang="en-GB" sz="2000" b="1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asociada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al </a:t>
            </a:r>
            <a:r>
              <a:rPr lang="en-GB" sz="20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mismo</a:t>
            </a:r>
            <a:r>
              <a:rPr lang="en-GB" sz="20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0" name="Google Shape;280;p51"/>
          <p:cNvSpPr txBox="1"/>
          <p:nvPr/>
        </p:nvSpPr>
        <p:spPr>
          <a:xfrm>
            <a:off x="1671825" y="629046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CÓMO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FUNCIONA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?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82" name="Google Shape;28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9875" y="3616025"/>
            <a:ext cx="2444250" cy="137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2"/>
          <p:cNvSpPr txBox="1"/>
          <p:nvPr/>
        </p:nvSpPr>
        <p:spPr>
          <a:xfrm>
            <a:off x="384700" y="1630300"/>
            <a:ext cx="8369700" cy="25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Hay que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entender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eventos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suceden</a:t>
            </a:r>
            <a:r>
              <a:rPr lang="en-GB" sz="1900" b="1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constantemente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navegador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.</a:t>
            </a:r>
            <a:endParaRPr sz="1900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JavaScript lo que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hacer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900" b="1" dirty="0" err="1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"/>
                <a:cs typeface="Helvetica Neue"/>
                <a:sym typeface="Helvetica Neue"/>
              </a:rPr>
              <a:t>escuchar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eventos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seleccionados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+mn-l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lang="en-GB" sz="1900" dirty="0">
                <a:solidFill>
                  <a:schemeClr val="dk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escuchamos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esperamos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, se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ejecuta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función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definimos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respuesta</a:t>
            </a:r>
            <a:r>
              <a:rPr lang="en-GB" sz="19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. </a:t>
            </a:r>
            <a:endParaRPr sz="1900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 </a:t>
            </a:r>
            <a:r>
              <a:rPr lang="en-GB" sz="19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</a:t>
            </a:r>
            <a:r>
              <a:rPr lang="en-GB" sz="19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escucha</a:t>
            </a:r>
            <a:r>
              <a:rPr lang="en-GB" sz="19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la </a:t>
            </a:r>
            <a:r>
              <a:rPr lang="en-GB" sz="19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denomina</a:t>
            </a:r>
            <a:r>
              <a:rPr lang="en-GB" sz="19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 listener</a:t>
            </a:r>
            <a:r>
              <a:rPr lang="en-GB" sz="19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b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8" name="Google Shape;288;p52"/>
          <p:cNvSpPr txBox="1"/>
          <p:nvPr/>
        </p:nvSpPr>
        <p:spPr>
          <a:xfrm>
            <a:off x="1671825" y="641196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CÓMO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FUNCIONA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?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90" name="Google Shape;290;p52"/>
          <p:cNvSpPr/>
          <p:nvPr/>
        </p:nvSpPr>
        <p:spPr>
          <a:xfrm>
            <a:off x="1961350" y="3851200"/>
            <a:ext cx="5216400" cy="330600"/>
          </a:xfrm>
          <a:prstGeom prst="rect">
            <a:avLst/>
          </a:prstGeom>
          <a:noFill/>
          <a:ln w="19050" cap="flat" cmpd="sng">
            <a:solidFill>
              <a:srgbClr val="E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3"/>
          <p:cNvSpPr txBox="1"/>
          <p:nvPr/>
        </p:nvSpPr>
        <p:spPr>
          <a:xfrm>
            <a:off x="1051800" y="691000"/>
            <a:ext cx="7040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3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43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CÓMO</a:t>
            </a:r>
            <a:r>
              <a:rPr lang="en-GB" sz="43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3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DEFINIR</a:t>
            </a:r>
            <a:r>
              <a:rPr lang="en-GB" sz="43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3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EVENTOS</a:t>
            </a:r>
            <a:r>
              <a:rPr lang="en-GB" sz="43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3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EN</a:t>
            </a:r>
            <a:r>
              <a:rPr lang="en-GB" sz="43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JS?</a:t>
            </a:r>
            <a:endParaRPr sz="43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96" name="Google Shape;296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5652" y="1813850"/>
            <a:ext cx="2952701" cy="295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4"/>
          <p:cNvSpPr txBox="1"/>
          <p:nvPr/>
        </p:nvSpPr>
        <p:spPr>
          <a:xfrm>
            <a:off x="852150" y="2011075"/>
            <a:ext cx="74397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02" name="Google Shape;302;p54"/>
          <p:cNvSpPr txBox="1"/>
          <p:nvPr/>
        </p:nvSpPr>
        <p:spPr>
          <a:xfrm>
            <a:off x="256674" y="78275"/>
            <a:ext cx="8887326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OPCIÓN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1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03" name="Google Shape;303;p54"/>
          <p:cNvSpPr txBox="1"/>
          <p:nvPr/>
        </p:nvSpPr>
        <p:spPr>
          <a:xfrm>
            <a:off x="5350700" y="1193675"/>
            <a:ext cx="3720300" cy="32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método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addEventListener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()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definir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qué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escuchar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cualquier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seleccionado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primer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corresponde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al </a:t>
            </a:r>
            <a:r>
              <a:rPr lang="en-GB" sz="19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nombre</a:t>
            </a:r>
            <a:r>
              <a:rPr lang="en-GB" sz="19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9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19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segundo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9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19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función</a:t>
            </a:r>
            <a:r>
              <a:rPr lang="en-GB" sz="19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respuesta</a:t>
            </a:r>
            <a:r>
              <a:rPr lang="en-GB" sz="19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i="1" dirty="0">
              <a:highlight>
                <a:srgbClr val="EF89D2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5" name="Google Shape;305;p54"/>
          <p:cNvSpPr txBox="1"/>
          <p:nvPr/>
        </p:nvSpPr>
        <p:spPr>
          <a:xfrm>
            <a:off x="85925" y="943175"/>
            <a:ext cx="5191800" cy="4085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&lt;!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DOCTYPE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&gt;Mi primer App&lt;/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btnPrincipal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&gt;CLICK&lt;/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boton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document.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btnPrincipal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boton.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addEventListener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click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respuestaClick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respuestaClick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(){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alert(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Respuesta 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evento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5"/>
          <p:cNvSpPr txBox="1"/>
          <p:nvPr/>
        </p:nvSpPr>
        <p:spPr>
          <a:xfrm>
            <a:off x="852150" y="2011075"/>
            <a:ext cx="74397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11" name="Google Shape;311;p55"/>
          <p:cNvSpPr txBox="1"/>
          <p:nvPr/>
        </p:nvSpPr>
        <p:spPr>
          <a:xfrm>
            <a:off x="80724" y="131850"/>
            <a:ext cx="90634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OPCIÓN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2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2" name="Google Shape;312;p55"/>
          <p:cNvSpPr txBox="1"/>
          <p:nvPr/>
        </p:nvSpPr>
        <p:spPr>
          <a:xfrm>
            <a:off x="5393050" y="1246500"/>
            <a:ext cx="3544200" cy="32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Emplear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propiedad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nodo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definir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respuesta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al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Las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propiedades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identifican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nombre</a:t>
            </a:r>
            <a:r>
              <a:rPr lang="en-GB" sz="19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9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19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prefijo</a:t>
            </a:r>
            <a:r>
              <a:rPr lang="en-GB" sz="19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on</a:t>
            </a:r>
            <a:r>
              <a:rPr lang="en-GB" sz="1900" i="1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i="1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posible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emplear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funciones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anónimas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definir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manejadores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eventos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4" name="Google Shape;314;p55"/>
          <p:cNvSpPr txBox="1"/>
          <p:nvPr/>
        </p:nvSpPr>
        <p:spPr>
          <a:xfrm>
            <a:off x="80725" y="1120950"/>
            <a:ext cx="5223900" cy="3473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&lt;!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DOCTYPE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&gt;Mi primer App&lt;/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btnPrincipal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&gt;CLICK&lt;/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boton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document.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btnPrincipal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boton.onclick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() 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{console.</a:t>
            </a:r>
            <a:r>
              <a:rPr lang="en-GB" sz="11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Respuesta 2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)}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6"/>
          <p:cNvSpPr txBox="1"/>
          <p:nvPr/>
        </p:nvSpPr>
        <p:spPr>
          <a:xfrm>
            <a:off x="852150" y="2011075"/>
            <a:ext cx="74397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20" name="Google Shape;320;p56"/>
          <p:cNvSpPr txBox="1"/>
          <p:nvPr/>
        </p:nvSpPr>
        <p:spPr>
          <a:xfrm>
            <a:off x="377675" y="236900"/>
            <a:ext cx="679791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OPCIÓN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3: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SINTAXIS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21" name="Google Shape;321;p56"/>
          <p:cNvSpPr txBox="1"/>
          <p:nvPr/>
        </p:nvSpPr>
        <p:spPr>
          <a:xfrm>
            <a:off x="777450" y="1027750"/>
            <a:ext cx="7726500" cy="16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Determinar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especificando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manejador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evento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atributo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etiqueta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HTML.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denominación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atributo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idéntica</a:t>
            </a:r>
            <a:r>
              <a:rPr lang="en-GB" sz="20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al de la </a:t>
            </a:r>
            <a:r>
              <a:rPr lang="en-GB" sz="20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propiedad</a:t>
            </a:r>
            <a:r>
              <a:rPr lang="en-GB" sz="20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20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opción</a:t>
            </a:r>
            <a:r>
              <a:rPr lang="en-GB" sz="20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2 (</a:t>
            </a:r>
            <a:r>
              <a:rPr lang="en-GB" sz="20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prefijo</a:t>
            </a:r>
            <a:r>
              <a:rPr lang="en-GB" sz="20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on)</a:t>
            </a:r>
            <a:r>
              <a:rPr lang="en-GB" sz="20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b="1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3" name="Google Shape;323;p56"/>
          <p:cNvSpPr txBox="1"/>
          <p:nvPr/>
        </p:nvSpPr>
        <p:spPr>
          <a:xfrm>
            <a:off x="377725" y="2643550"/>
            <a:ext cx="8526000" cy="605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ctr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&lt;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i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i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CLICK2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i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onclick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45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Respuesta 3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);" /&gt;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Google Shape;324;p56"/>
          <p:cNvSpPr txBox="1"/>
          <p:nvPr/>
        </p:nvSpPr>
        <p:spPr>
          <a:xfrm>
            <a:off x="899225" y="3319825"/>
            <a:ext cx="7726500" cy="11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función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declararse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entre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comillas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bien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tomarse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referencia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existen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script.</a:t>
            </a:r>
            <a:endParaRPr sz="2000" i="1" dirty="0">
              <a:solidFill>
                <a:schemeClr val="bg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7"/>
          <p:cNvSpPr txBox="1"/>
          <p:nvPr/>
        </p:nvSpPr>
        <p:spPr>
          <a:xfrm>
            <a:off x="320842" y="551046"/>
            <a:ext cx="8827808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¿Y </a:t>
            </a:r>
            <a:r>
              <a:rPr lang="en-GB" sz="41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CUÁL</a:t>
            </a:r>
            <a:r>
              <a:rPr lang="en-GB" sz="41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1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CONVIENE</a:t>
            </a:r>
            <a:r>
              <a:rPr lang="en-GB" sz="41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USAR?</a:t>
            </a:r>
            <a:endParaRPr sz="41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31" name="Google Shape;331;p57"/>
          <p:cNvSpPr txBox="1"/>
          <p:nvPr/>
        </p:nvSpPr>
        <p:spPr>
          <a:xfrm>
            <a:off x="320842" y="1479350"/>
            <a:ext cx="8635508" cy="27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Las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opciones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1 y 2 son las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recomendadas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bien se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presentar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casos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aplicación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específicos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(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opción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1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nombre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venir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variable </a:t>
            </a:r>
            <a:r>
              <a:rPr lang="en-GB" sz="18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usar la </a:t>
            </a:r>
            <a:r>
              <a:rPr lang="en-GB" sz="18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propiedad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y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no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hacerse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2),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identifican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formas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definición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eventos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equivalentes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lang="en-GB" sz="1800" dirty="0">
                <a:solidFill>
                  <a:schemeClr val="bg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8"/>
          <p:cNvSpPr txBox="1"/>
          <p:nvPr/>
        </p:nvSpPr>
        <p:spPr>
          <a:xfrm>
            <a:off x="179325" y="641196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¿Y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CUÁL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CONVIENE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USAR?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39" name="Google Shape;339;p58"/>
          <p:cNvSpPr txBox="1"/>
          <p:nvPr/>
        </p:nvSpPr>
        <p:spPr>
          <a:xfrm>
            <a:off x="394875" y="1630300"/>
            <a:ext cx="5235000" cy="25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opción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3,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aunque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es de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fácil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implementación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no es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recomendada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proyectos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producción</a:t>
            </a:r>
            <a:r>
              <a:rPr lang="en-GB" sz="20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EF89D2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considera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buena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práctica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declarar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funciones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código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HTML.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40" name="Google Shape;34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5425" y="1203105"/>
            <a:ext cx="2793100" cy="3940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5934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306774"/>
            <a:ext cx="862664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SIEMPRE VAN A PODER ADELANTAR CONTENIDOS (QUEDA TODO HABILITADO)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SE VAN A ENCONTRAR CON LABORATORIOS Y DESAFÍOS.	SON EJERCICIOS PROPUESTOS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TAMBIÉN TIENEN UN PROYECTO INTEGRADOR QUE ES LA IDEA PUEDAN ARMARLO DURANTE EL CURSO.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AL FINAL, TIENEN LOS EXÁMENES.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LOS EXÁMENES, ESTÁN PREPARADOS CON EL MATERIAL DEL </a:t>
            </a:r>
            <a:r>
              <a:rPr lang="es-AR" sz="1800" b="1" dirty="0" err="1">
                <a:solidFill>
                  <a:schemeClr val="bg1"/>
                </a:solidFill>
              </a:rPr>
              <a:t>ALUMNI</a:t>
            </a:r>
            <a:r>
              <a:rPr lang="es-AR" sz="1800" b="1" dirty="0">
                <a:solidFill>
                  <a:schemeClr val="bg1"/>
                </a:solidFill>
              </a:rPr>
              <a:t>, POR LO CUAL, ES RECOMENDABLE ANTES DE RENDIRLO, HABER VISTO TODO EL CONTENIDO DEL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7CEB1E39-EDFC-AE53-4A49-11F808E2047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76226466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1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MÁS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COMUNES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62"/>
          <p:cNvSpPr/>
          <p:nvPr/>
        </p:nvSpPr>
        <p:spPr>
          <a:xfrm>
            <a:off x="1403625" y="2653829"/>
            <a:ext cx="943200" cy="5970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mouse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3" name="Google Shape;363;p62"/>
          <p:cNvSpPr/>
          <p:nvPr/>
        </p:nvSpPr>
        <p:spPr>
          <a:xfrm>
            <a:off x="2482337" y="2653829"/>
            <a:ext cx="943200" cy="5970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teclado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4" name="Google Shape;364;p62"/>
          <p:cNvSpPr/>
          <p:nvPr/>
        </p:nvSpPr>
        <p:spPr>
          <a:xfrm>
            <a:off x="3561050" y="2653829"/>
            <a:ext cx="943200" cy="5970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change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5" name="Google Shape;365;p62"/>
          <p:cNvSpPr/>
          <p:nvPr/>
        </p:nvSpPr>
        <p:spPr>
          <a:xfrm>
            <a:off x="4639762" y="2653829"/>
            <a:ext cx="943200" cy="5970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input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6" name="Google Shape;366;p62"/>
          <p:cNvSpPr/>
          <p:nvPr/>
        </p:nvSpPr>
        <p:spPr>
          <a:xfrm>
            <a:off x="5718474" y="2653829"/>
            <a:ext cx="943200" cy="5970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submit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7" name="Google Shape;367;p62"/>
          <p:cNvSpPr/>
          <p:nvPr/>
        </p:nvSpPr>
        <p:spPr>
          <a:xfrm>
            <a:off x="6797187" y="2653829"/>
            <a:ext cx="943200" cy="5970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otros</a:t>
            </a:r>
            <a:endParaRPr sz="13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368" name="Google Shape;368;p62"/>
          <p:cNvCxnSpPr/>
          <p:nvPr/>
        </p:nvCxnSpPr>
        <p:spPr>
          <a:xfrm>
            <a:off x="1877240" y="2215633"/>
            <a:ext cx="5386200" cy="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9" name="Google Shape;369;p62"/>
          <p:cNvCxnSpPr/>
          <p:nvPr/>
        </p:nvCxnSpPr>
        <p:spPr>
          <a:xfrm>
            <a:off x="4570722" y="1892675"/>
            <a:ext cx="2400" cy="3285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0" name="Google Shape;370;p62"/>
          <p:cNvCxnSpPr/>
          <p:nvPr/>
        </p:nvCxnSpPr>
        <p:spPr>
          <a:xfrm>
            <a:off x="4031366" y="2214594"/>
            <a:ext cx="2400" cy="3285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1" name="Google Shape;371;p62"/>
          <p:cNvCxnSpPr/>
          <p:nvPr/>
        </p:nvCxnSpPr>
        <p:spPr>
          <a:xfrm>
            <a:off x="2952654" y="2214594"/>
            <a:ext cx="2400" cy="3285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2" name="Google Shape;372;p62"/>
          <p:cNvCxnSpPr/>
          <p:nvPr/>
        </p:nvCxnSpPr>
        <p:spPr>
          <a:xfrm>
            <a:off x="1873941" y="2214594"/>
            <a:ext cx="2400" cy="3285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3" name="Google Shape;373;p62"/>
          <p:cNvCxnSpPr/>
          <p:nvPr/>
        </p:nvCxnSpPr>
        <p:spPr>
          <a:xfrm>
            <a:off x="5110078" y="2214594"/>
            <a:ext cx="2400" cy="3285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4" name="Google Shape;374;p62"/>
          <p:cNvCxnSpPr/>
          <p:nvPr/>
        </p:nvCxnSpPr>
        <p:spPr>
          <a:xfrm>
            <a:off x="6188791" y="2214594"/>
            <a:ext cx="2400" cy="3285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5" name="Google Shape;375;p62"/>
          <p:cNvCxnSpPr/>
          <p:nvPr/>
        </p:nvCxnSpPr>
        <p:spPr>
          <a:xfrm>
            <a:off x="7267503" y="2214594"/>
            <a:ext cx="2400" cy="3285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6" name="Google Shape;376;p62"/>
          <p:cNvSpPr txBox="1"/>
          <p:nvPr/>
        </p:nvSpPr>
        <p:spPr>
          <a:xfrm>
            <a:off x="2185800" y="976025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MÁS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COMUNES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E1CA93C-A7DB-1D75-1AD7-8A3169259500}"/>
              </a:ext>
            </a:extLst>
          </p:cNvPr>
          <p:cNvSpPr txBox="1"/>
          <p:nvPr/>
        </p:nvSpPr>
        <p:spPr>
          <a:xfrm>
            <a:off x="2482337" y="3875087"/>
            <a:ext cx="578622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32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Referencia de Eventos</a:t>
            </a:r>
            <a:endParaRPr lang="es-AR" sz="3200" dirty="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3"/>
          <p:cNvSpPr txBox="1"/>
          <p:nvPr/>
        </p:nvSpPr>
        <p:spPr>
          <a:xfrm>
            <a:off x="559450" y="2018500"/>
            <a:ext cx="3842400" cy="1777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producen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interacción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usuario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mouse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Entre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destacarán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encuentran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continuación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2" name="Google Shape;382;p63"/>
          <p:cNvSpPr txBox="1"/>
          <p:nvPr/>
        </p:nvSpPr>
        <p:spPr>
          <a:xfrm>
            <a:off x="-60650" y="1029400"/>
            <a:ext cx="50826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MOUSE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83" name="Google Shape;383;p63"/>
          <p:cNvPicPr preferRelativeResize="0"/>
          <p:nvPr/>
        </p:nvPicPr>
        <p:blipFill rotWithShape="1">
          <a:blip r:embed="rId3">
            <a:alphaModFix/>
          </a:blip>
          <a:srcRect l="9548" r="18113"/>
          <a:stretch/>
        </p:blipFill>
        <p:spPr>
          <a:xfrm>
            <a:off x="5423200" y="0"/>
            <a:ext cx="37208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4"/>
          <p:cNvSpPr txBox="1"/>
          <p:nvPr/>
        </p:nvSpPr>
        <p:spPr>
          <a:xfrm>
            <a:off x="852150" y="2011075"/>
            <a:ext cx="74397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89" name="Google Shape;389;p64"/>
          <p:cNvSpPr txBox="1"/>
          <p:nvPr/>
        </p:nvSpPr>
        <p:spPr>
          <a:xfrm>
            <a:off x="298500" y="131850"/>
            <a:ext cx="884565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MOUSE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90" name="Google Shape;390;p64"/>
          <p:cNvSpPr txBox="1"/>
          <p:nvPr/>
        </p:nvSpPr>
        <p:spPr>
          <a:xfrm>
            <a:off x="298500" y="998500"/>
            <a:ext cx="8845500" cy="19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●"/>
            </a:pPr>
            <a:r>
              <a:rPr lang="en-GB" sz="1800" b="1" dirty="0" err="1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mousedown</a:t>
            </a:r>
            <a:r>
              <a:rPr lang="en-GB" sz="1800" b="1" dirty="0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/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mouseup</a:t>
            </a:r>
            <a:r>
              <a:rPr lang="en-GB" sz="1800" b="1" dirty="0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:</a:t>
            </a:r>
            <a:r>
              <a:rPr lang="en-GB" sz="1800" dirty="0">
                <a:solidFill>
                  <a:srgbClr val="8215B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oprime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/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suelta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botón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ratón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●"/>
            </a:pPr>
            <a:r>
              <a:rPr lang="en-GB" sz="1800" b="1" dirty="0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mouseover/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mouseout</a:t>
            </a:r>
            <a:r>
              <a:rPr lang="en-GB" sz="1800" b="1" dirty="0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:</a:t>
            </a:r>
            <a:r>
              <a:rPr lang="en-GB" sz="1800" dirty="0">
                <a:solidFill>
                  <a:srgbClr val="8215B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puntero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mouse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mueve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/sale del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●"/>
            </a:pPr>
            <a:r>
              <a:rPr lang="en-GB" sz="1800" b="1" dirty="0" err="1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mousemove</a:t>
            </a:r>
            <a:r>
              <a:rPr lang="en-GB" sz="1800" b="1" dirty="0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:</a:t>
            </a:r>
            <a:r>
              <a:rPr lang="en-GB" sz="1800" dirty="0">
                <a:solidFill>
                  <a:srgbClr val="8215B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movimiento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mouse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activa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●"/>
            </a:pPr>
            <a:r>
              <a:rPr lang="en-GB" sz="1800" b="1" dirty="0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click:</a:t>
            </a:r>
            <a:r>
              <a:rPr lang="en-GB" sz="1800" dirty="0">
                <a:solidFill>
                  <a:srgbClr val="8215B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activa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después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rgbClr val="8215BC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mousedown</a:t>
            </a:r>
            <a:r>
              <a:rPr lang="en-GB" sz="18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 </a:t>
            </a:r>
            <a:r>
              <a:rPr lang="en-GB" sz="1800" dirty="0" err="1">
                <a:solidFill>
                  <a:srgbClr val="8215BC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mouseup</a:t>
            </a:r>
            <a:r>
              <a:rPr lang="en-GB" sz="18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válido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91" name="Google Shape;391;p64"/>
          <p:cNvSpPr txBox="1"/>
          <p:nvPr/>
        </p:nvSpPr>
        <p:spPr>
          <a:xfrm>
            <a:off x="812100" y="3084500"/>
            <a:ext cx="7596900" cy="1902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45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n-GB" sz="145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HTML DE </a:t>
            </a:r>
            <a:r>
              <a:rPr lang="en-GB" sz="145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REFERENCIA</a:t>
            </a:r>
            <a:endParaRPr sz="1450" dirty="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btnMain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&gt;CLICK&lt;/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5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45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n-GB" sz="145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JS</a:t>
            </a:r>
            <a:br>
              <a:rPr lang="en-GB" sz="1450" dirty="0">
                <a:solidFill>
                  <a:srgbClr val="8215B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boton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GB" sz="145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45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btnMain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boton.</a:t>
            </a:r>
            <a:r>
              <a:rPr lang="en-GB" sz="145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onclick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()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lang="en-GB" sz="145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45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Click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)}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boton.</a:t>
            </a:r>
            <a:r>
              <a:rPr lang="en-GB" sz="145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onmousemove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()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lang="en-GB" sz="145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45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Move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)}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8215B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5"/>
          <p:cNvSpPr txBox="1"/>
          <p:nvPr/>
        </p:nvSpPr>
        <p:spPr>
          <a:xfrm>
            <a:off x="4134200" y="852925"/>
            <a:ext cx="5119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TECLADO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98" name="Google Shape;398;p65"/>
          <p:cNvSpPr txBox="1"/>
          <p:nvPr/>
        </p:nvSpPr>
        <p:spPr>
          <a:xfrm>
            <a:off x="4863800" y="2068075"/>
            <a:ext cx="3660000" cy="1777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producen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interacción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usuario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teclado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Entre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destacarán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encuentran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continuación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399" name="Google Shape;399;p65"/>
          <p:cNvPicPr preferRelativeResize="0"/>
          <p:nvPr/>
        </p:nvPicPr>
        <p:blipFill rotWithShape="1">
          <a:blip r:embed="rId3">
            <a:alphaModFix/>
          </a:blip>
          <a:srcRect l="26252" r="22682"/>
          <a:stretch/>
        </p:blipFill>
        <p:spPr>
          <a:xfrm>
            <a:off x="0" y="-30350"/>
            <a:ext cx="4340975" cy="517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66"/>
          <p:cNvSpPr txBox="1"/>
          <p:nvPr/>
        </p:nvSpPr>
        <p:spPr>
          <a:xfrm>
            <a:off x="852150" y="2011075"/>
            <a:ext cx="74397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05" name="Google Shape;405;p66"/>
          <p:cNvSpPr txBox="1"/>
          <p:nvPr/>
        </p:nvSpPr>
        <p:spPr>
          <a:xfrm>
            <a:off x="192505" y="252535"/>
            <a:ext cx="895149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TECLADO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6" name="Google Shape;406;p66"/>
          <p:cNvSpPr txBox="1"/>
          <p:nvPr/>
        </p:nvSpPr>
        <p:spPr>
          <a:xfrm>
            <a:off x="865550" y="1340050"/>
            <a:ext cx="8209800" cy="8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●"/>
            </a:pPr>
            <a:r>
              <a:rPr lang="en-GB" sz="1800" b="1" dirty="0" err="1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keydown</a:t>
            </a:r>
            <a:r>
              <a:rPr lang="en-GB" sz="1800" b="1" dirty="0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presiona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●"/>
            </a:pPr>
            <a:r>
              <a:rPr lang="en-GB" sz="1800" b="1" dirty="0" err="1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keyup</a:t>
            </a:r>
            <a:r>
              <a:rPr lang="en-GB" sz="1800" b="1" dirty="0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suelta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tecla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07" name="Google Shape;407;p66"/>
          <p:cNvSpPr txBox="1"/>
          <p:nvPr/>
        </p:nvSpPr>
        <p:spPr>
          <a:xfrm>
            <a:off x="865550" y="2572975"/>
            <a:ext cx="7596900" cy="2417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2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n-GB" sz="12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HTML DE </a:t>
            </a:r>
            <a:r>
              <a:rPr lang="en-GB" sz="12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REFERENCIA</a:t>
            </a:r>
            <a:endParaRPr sz="1200" dirty="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edad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number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2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n-GB" sz="12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JS</a:t>
            </a:r>
            <a:br>
              <a:rPr lang="en-GB" sz="1200" dirty="0">
                <a:solidFill>
                  <a:srgbClr val="8215B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input1 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GB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input2 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GB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edad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input1.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onkeyup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() 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lang="en-GB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keyUp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)}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input2.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onkeydown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() </a:t>
            </a:r>
            <a:r>
              <a:rPr lang="en-GB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lang="en-GB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keyDown</a:t>
            </a:r>
            <a:r>
              <a:rPr lang="en-GB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)}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7"/>
          <p:cNvSpPr txBox="1"/>
          <p:nvPr/>
        </p:nvSpPr>
        <p:spPr>
          <a:xfrm>
            <a:off x="852150" y="2011075"/>
            <a:ext cx="74397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14" name="Google Shape;414;p67"/>
          <p:cNvSpPr txBox="1"/>
          <p:nvPr/>
        </p:nvSpPr>
        <p:spPr>
          <a:xfrm>
            <a:off x="405674" y="40000"/>
            <a:ext cx="87383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CHANGE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5" name="Google Shape;415;p67"/>
          <p:cNvSpPr txBox="1"/>
          <p:nvPr/>
        </p:nvSpPr>
        <p:spPr>
          <a:xfrm>
            <a:off x="405675" y="1029100"/>
            <a:ext cx="8702700" cy="1272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8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18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change </a:t>
            </a:r>
            <a:r>
              <a:rPr lang="en-GB" sz="18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8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activa</a:t>
            </a:r>
            <a:r>
              <a:rPr lang="en-GB" sz="18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8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detecta</a:t>
            </a:r>
            <a:r>
              <a:rPr lang="en-GB" sz="18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cambio</a:t>
            </a:r>
            <a:r>
              <a:rPr lang="en-GB" sz="18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8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8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Por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mientras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escribe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input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texto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hay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evento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change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pasa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otra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sección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aplicación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entonces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sí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ocurre</a:t>
            </a:r>
            <a:r>
              <a:rPr lang="en-GB" sz="18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16" name="Google Shape;416;p67"/>
          <p:cNvSpPr txBox="1"/>
          <p:nvPr/>
        </p:nvSpPr>
        <p:spPr>
          <a:xfrm>
            <a:off x="920300" y="2403525"/>
            <a:ext cx="7596900" cy="2463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//CODIGO HTML DE REFERENCIA</a:t>
            </a:r>
            <a:endParaRPr sz="120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i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i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n-GB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i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edad</a:t>
            </a:r>
            <a:r>
              <a:rPr lang="en-GB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i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number</a:t>
            </a:r>
            <a:r>
              <a:rPr lang="en-GB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//CODIGO JS</a:t>
            </a:r>
            <a:br>
              <a:rPr lang="en-GB" sz="1200">
                <a:solidFill>
                  <a:srgbClr val="8215B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input1 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input2 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edad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input1.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onchange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()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valor1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)};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input2.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onchange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()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valor2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)};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68"/>
          <p:cNvSpPr txBox="1"/>
          <p:nvPr/>
        </p:nvSpPr>
        <p:spPr>
          <a:xfrm>
            <a:off x="852150" y="2011075"/>
            <a:ext cx="74397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23" name="Google Shape;423;p68"/>
          <p:cNvSpPr txBox="1"/>
          <p:nvPr/>
        </p:nvSpPr>
        <p:spPr>
          <a:xfrm>
            <a:off x="367400" y="40000"/>
            <a:ext cx="87766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INPUT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24" name="Google Shape;424;p68"/>
          <p:cNvSpPr txBox="1"/>
          <p:nvPr/>
        </p:nvSpPr>
        <p:spPr>
          <a:xfrm>
            <a:off x="367400" y="1029100"/>
            <a:ext cx="8702700" cy="6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queremos ejecutar una función </a:t>
            </a:r>
            <a:r>
              <a:rPr lang="en-GB" sz="200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 vez que se tipea sobre el campo</a:t>
            </a:r>
            <a:r>
              <a:rPr lang="en-GB" sz="2000"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conviene trabajar directamente con el evento </a:t>
            </a:r>
            <a:r>
              <a:rPr lang="en-GB" sz="2000" b="1"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input</a:t>
            </a:r>
            <a:r>
              <a:rPr lang="en-GB" sz="2000"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25" name="Google Shape;425;p68"/>
          <p:cNvSpPr txBox="1"/>
          <p:nvPr/>
        </p:nvSpPr>
        <p:spPr>
          <a:xfrm>
            <a:off x="920300" y="2011075"/>
            <a:ext cx="7596900" cy="2855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n-GB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HTML DE </a:t>
            </a:r>
            <a:r>
              <a:rPr lang="en-GB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REFERENCIA</a:t>
            </a:r>
            <a:endParaRPr dirty="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n-GB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JS</a:t>
            </a:r>
            <a:br>
              <a:rPr lang="en-GB" dirty="0">
                <a:solidFill>
                  <a:srgbClr val="8215B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GB" sz="18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input1  </a:t>
            </a:r>
            <a:r>
              <a:rPr lang="en-GB" sz="18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GB" sz="18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8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8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8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8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8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input1.</a:t>
            </a:r>
            <a:r>
              <a:rPr lang="en-GB" sz="18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addEventListener</a:t>
            </a: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8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‘input’</a:t>
            </a: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800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-GB" sz="1800" dirty="0">
                <a:solidFill>
                  <a:srgbClr val="EF89D2"/>
                </a:solidFill>
                <a:latin typeface="Courier New"/>
                <a:ea typeface="Courier New"/>
                <a:cs typeface="Courier New"/>
                <a:sym typeface="Courier New"/>
              </a:rPr>
              <a:t> =&gt;</a:t>
            </a: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8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-GB" sz="18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8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8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input1.value</a:t>
            </a: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8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})</a:t>
            </a:r>
            <a:endParaRPr sz="18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69"/>
          <p:cNvSpPr txBox="1"/>
          <p:nvPr/>
        </p:nvSpPr>
        <p:spPr>
          <a:xfrm>
            <a:off x="852150" y="2011075"/>
            <a:ext cx="74397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32" name="Google Shape;432;p69"/>
          <p:cNvSpPr txBox="1"/>
          <p:nvPr/>
        </p:nvSpPr>
        <p:spPr>
          <a:xfrm>
            <a:off x="240632" y="0"/>
            <a:ext cx="8903368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SUBMIT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33" name="Google Shape;433;p69"/>
          <p:cNvSpPr txBox="1"/>
          <p:nvPr/>
        </p:nvSpPr>
        <p:spPr>
          <a:xfrm>
            <a:off x="551075" y="814775"/>
            <a:ext cx="8496000" cy="10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9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19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submit </a:t>
            </a:r>
            <a:r>
              <a:rPr lang="en-GB" sz="19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9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activa</a:t>
            </a:r>
            <a:r>
              <a:rPr lang="en-GB" sz="19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9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formulario</a:t>
            </a:r>
            <a:r>
              <a:rPr lang="en-GB" sz="19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900" dirty="0" err="1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enviado</a:t>
            </a:r>
            <a:r>
              <a:rPr lang="en-GB" sz="1900" dirty="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lang="en-GB" sz="1900" dirty="0"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Normalmente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validar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formulario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antes de ser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enviado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al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servidor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bien para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abortar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envío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procesarlo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con JavaScript.</a:t>
            </a:r>
            <a:endParaRPr sz="19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34" name="Google Shape;434;p69"/>
          <p:cNvSpPr txBox="1"/>
          <p:nvPr/>
        </p:nvSpPr>
        <p:spPr>
          <a:xfrm>
            <a:off x="905750" y="1865075"/>
            <a:ext cx="7596900" cy="3232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1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n-GB" sz="11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HTML DE </a:t>
            </a:r>
            <a:r>
              <a:rPr lang="en-GB" sz="11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REFERENCIA</a:t>
            </a:r>
            <a:endParaRPr sz="1100" dirty="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formulario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number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submit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Enviar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1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n-GB" sz="11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JS</a:t>
            </a:r>
            <a:br>
              <a:rPr lang="en-GB" sz="1100" dirty="0">
                <a:solidFill>
                  <a:srgbClr val="8215B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miFormulario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formulario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miFormulario.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addEventListener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submit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validarFormulario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validarFormulario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i="1" dirty="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100" i="1" dirty="0" err="1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preventDefault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1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1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Formulario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Enviado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    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70"/>
          <p:cNvSpPr txBox="1"/>
          <p:nvPr/>
        </p:nvSpPr>
        <p:spPr>
          <a:xfrm>
            <a:off x="4269150" y="875792"/>
            <a:ext cx="495297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OTROS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EVENTOS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2" name="Google Shape;442;p70"/>
          <p:cNvSpPr txBox="1"/>
          <p:nvPr/>
        </p:nvSpPr>
        <p:spPr>
          <a:xfrm>
            <a:off x="4269150" y="2065259"/>
            <a:ext cx="4485300" cy="24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Existen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otros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eventos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Algunos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son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eventos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estándar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definidos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especificaciones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oficiales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mientras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otros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son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eventos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usados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internamente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navegadores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específicos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dirty="0">
              <a:solidFill>
                <a:schemeClr val="bg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43" name="Google Shape;443;p70"/>
          <p:cNvPicPr preferRelativeResize="0"/>
          <p:nvPr/>
        </p:nvPicPr>
        <p:blipFill rotWithShape="1">
          <a:blip r:embed="rId3">
            <a:alphaModFix/>
          </a:blip>
          <a:srcRect l="23541"/>
          <a:stretch/>
        </p:blipFill>
        <p:spPr>
          <a:xfrm>
            <a:off x="-1" y="0"/>
            <a:ext cx="40276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62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ARRAYS O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ARREGLOS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71"/>
          <p:cNvSpPr txBox="1"/>
          <p:nvPr/>
        </p:nvSpPr>
        <p:spPr>
          <a:xfrm>
            <a:off x="505150" y="241146"/>
            <a:ext cx="683277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OTROS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50" name="Google Shape;450;p71"/>
          <p:cNvSpPr txBox="1"/>
          <p:nvPr/>
        </p:nvSpPr>
        <p:spPr>
          <a:xfrm>
            <a:off x="705250" y="1269875"/>
            <a:ext cx="7861234" cy="31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forma de </a:t>
            </a:r>
            <a:r>
              <a:rPr lang="en-GB" sz="18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declararlos</a:t>
            </a:r>
            <a:r>
              <a:rPr lang="en-GB" sz="18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es similar a lo </a:t>
            </a:r>
            <a:r>
              <a:rPr lang="en-GB" sz="18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abordado</a:t>
            </a:r>
            <a:r>
              <a:rPr lang="en-GB" sz="18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esta</a:t>
            </a:r>
            <a:r>
              <a:rPr lang="en-GB" sz="18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clase</a:t>
            </a:r>
            <a:r>
              <a:rPr lang="en-GB" sz="1800" dirty="0"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</a:t>
            </a:r>
            <a:r>
              <a:rPr lang="en-GB" sz="18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necesitamos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aprender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bajo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qué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condición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se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disparan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eventos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que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buscamos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implementar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conocer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eventos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recomienda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verificar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u="sng" dirty="0" err="1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referencia</a:t>
            </a:r>
            <a:r>
              <a:rPr lang="en-GB" sz="1800" u="sng" dirty="0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 de </a:t>
            </a:r>
            <a:r>
              <a:rPr lang="en-GB" sz="1800" u="sng" dirty="0" err="1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eventos</a:t>
            </a:r>
            <a:r>
              <a:rPr lang="en-GB" sz="18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51" name="Google Shape;451;p71"/>
          <p:cNvSpPr/>
          <p:nvPr/>
        </p:nvSpPr>
        <p:spPr>
          <a:xfrm>
            <a:off x="705250" y="2869650"/>
            <a:ext cx="8049300" cy="916200"/>
          </a:xfrm>
          <a:prstGeom prst="rect">
            <a:avLst/>
          </a:prstGeom>
          <a:noFill/>
          <a:ln w="19050" cap="flat" cmpd="sng">
            <a:solidFill>
              <a:srgbClr val="EF89D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72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INFORMACIÓN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73"/>
          <p:cNvSpPr txBox="1"/>
          <p:nvPr/>
        </p:nvSpPr>
        <p:spPr>
          <a:xfrm>
            <a:off x="322300" y="1615625"/>
            <a:ext cx="8364900" cy="26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algunos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casos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necesitamos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obtener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información</a:t>
            </a:r>
            <a:r>
              <a:rPr lang="en-GB" sz="19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contextual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poder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realizar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acciones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9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ante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evento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submit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necesitamos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prevenir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comportamiento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defecto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correctamente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9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esto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existe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objeto</a:t>
            </a:r>
            <a:r>
              <a:rPr lang="en-GB" sz="19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event</a:t>
            </a:r>
            <a:r>
              <a:rPr lang="en-GB" sz="19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i="1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63" name="Google Shape;463;p73"/>
          <p:cNvSpPr/>
          <p:nvPr/>
        </p:nvSpPr>
        <p:spPr>
          <a:xfrm>
            <a:off x="425575" y="2687275"/>
            <a:ext cx="8146800" cy="747000"/>
          </a:xfrm>
          <a:prstGeom prst="rect">
            <a:avLst/>
          </a:prstGeom>
          <a:noFill/>
          <a:ln w="19050" cap="flat" cmpd="sng">
            <a:solidFill>
              <a:srgbClr val="E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73"/>
          <p:cNvSpPr txBox="1"/>
          <p:nvPr/>
        </p:nvSpPr>
        <p:spPr>
          <a:xfrm>
            <a:off x="609600" y="660250"/>
            <a:ext cx="718665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INFORMACIÓN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74"/>
          <p:cNvSpPr txBox="1"/>
          <p:nvPr/>
        </p:nvSpPr>
        <p:spPr>
          <a:xfrm>
            <a:off x="389550" y="660250"/>
            <a:ext cx="74067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INFORMACIÓN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EVENTO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73" name="Google Shape;473;p74"/>
          <p:cNvSpPr txBox="1"/>
          <p:nvPr/>
        </p:nvSpPr>
        <p:spPr>
          <a:xfrm>
            <a:off x="389550" y="1749350"/>
            <a:ext cx="8364900" cy="22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navegadores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modernos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forma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automática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pasa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 la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función</a:t>
            </a:r>
            <a:r>
              <a:rPr lang="en-GB" sz="19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manejadora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lo que no es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necesario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incluirlo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llamada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no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usarse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handler,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pero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siempre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estará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disponible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la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llamada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1900" b="1" i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75"/>
          <p:cNvSpPr txBox="1"/>
          <p:nvPr/>
        </p:nvSpPr>
        <p:spPr>
          <a:xfrm>
            <a:off x="6288504" y="979760"/>
            <a:ext cx="2855495" cy="3431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7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37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7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APLICADO</a:t>
            </a:r>
            <a:r>
              <a:rPr lang="en-GB" sz="37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: </a:t>
            </a:r>
            <a:endParaRPr sz="37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37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Datos</a:t>
            </a:r>
            <a:r>
              <a:rPr lang="en-GB" sz="37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</a:t>
            </a:r>
            <a:r>
              <a:rPr lang="en-GB" sz="37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formulario</a:t>
            </a:r>
            <a:r>
              <a:rPr lang="en-GB" sz="37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7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usando</a:t>
            </a:r>
            <a:r>
              <a:rPr lang="en-GB" sz="37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event</a:t>
            </a:r>
            <a:endParaRPr sz="37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82" name="Google Shape;482;p75"/>
          <p:cNvSpPr txBox="1"/>
          <p:nvPr/>
        </p:nvSpPr>
        <p:spPr>
          <a:xfrm>
            <a:off x="99500" y="160800"/>
            <a:ext cx="6015900" cy="4821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1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n-GB" sz="11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HTML DE </a:t>
            </a:r>
            <a:r>
              <a:rPr lang="en-GB" sz="11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REFERENCIA</a:t>
            </a:r>
            <a:endParaRPr sz="1100" dirty="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formulario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number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&lt;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submit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Enviar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&lt;/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100" dirty="0" err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CODIGO</a:t>
            </a:r>
            <a:r>
              <a:rPr lang="en-GB" sz="11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JS</a:t>
            </a:r>
            <a:endParaRPr sz="11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miFormulario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formulario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miFormulario.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addEventListener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submit</a:t>
            </a:r>
            <a:r>
              <a:rPr lang="en-GB" sz="11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validarFormulario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validarFormulario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i="1" dirty="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Cancelamos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comportamiento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del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evento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100" i="1" dirty="0" err="1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100" dirty="0" err="1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preventDefault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Obtenemos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elemento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desde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cual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se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disparó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evento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formulario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i="1" dirty="0" err="1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.target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Obtengo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valor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del primero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hijo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&lt;input type="text"&gt;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1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1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formulario.children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1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].value); 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Obtengo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valor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del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segundo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hijo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&lt;input type="number"&gt; 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1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1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formulario.children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1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].value);  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1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467367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10"/>
          <p:cNvSpPr txBox="1"/>
          <p:nvPr/>
        </p:nvSpPr>
        <p:spPr>
          <a:xfrm>
            <a:off x="2045368" y="1880500"/>
            <a:ext cx="4993106" cy="11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419" sz="4400" b="1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sz="4400" b="1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96"/>
          <p:cNvSpPr txBox="1"/>
          <p:nvPr/>
        </p:nvSpPr>
        <p:spPr>
          <a:xfrm>
            <a:off x="425885" y="279825"/>
            <a:ext cx="7921390" cy="9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RECOMENDADOS</a:t>
            </a:r>
            <a:endParaRPr lang="en-GB"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" name="Google Shape;674;p101">
            <a:extLst>
              <a:ext uri="{FF2B5EF4-FFF2-40B4-BE49-F238E27FC236}">
                <a16:creationId xmlns:a16="http://schemas.microsoft.com/office/drawing/2014/main" id="{AE55DB4C-4384-2804-B7C6-935FA5FC02A5}"/>
              </a:ext>
            </a:extLst>
          </p:cNvPr>
          <p:cNvSpPr txBox="1"/>
          <p:nvPr/>
        </p:nvSpPr>
        <p:spPr>
          <a:xfrm>
            <a:off x="825110" y="1691014"/>
            <a:ext cx="7754100" cy="2242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Array |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	</a:t>
            </a:r>
            <a:r>
              <a:rPr lang="en-GB" sz="18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Los </a:t>
            </a:r>
            <a:r>
              <a:rPr lang="en-GB" sz="1800" b="1" i="1" u="sng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apuntes</a:t>
            </a:r>
            <a:r>
              <a:rPr lang="en-GB" sz="18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de </a:t>
            </a:r>
            <a:r>
              <a:rPr lang="en-GB" sz="1800" b="1" i="1" u="sng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Majo</a:t>
            </a:r>
            <a:r>
              <a:rPr lang="en-GB" sz="18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</a:t>
            </a:r>
            <a:r>
              <a:rPr lang="en-GB" sz="1800" b="1" i="1" u="sng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Página</a:t>
            </a:r>
            <a:r>
              <a:rPr lang="en-GB" sz="18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21 a 24).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n-GB" sz="18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Estructuras</a:t>
            </a: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Datos</a:t>
            </a: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</a:t>
            </a:r>
            <a:r>
              <a:rPr lang="en-GB" sz="18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Objetos</a:t>
            </a: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Arreglos</a:t>
            </a: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| </a:t>
            </a:r>
            <a:r>
              <a:rPr lang="en-GB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Eloquent JavaScript(ES)</a:t>
            </a:r>
            <a:r>
              <a:rPr lang="en-GB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1800" b="1" i="1" u="sng" dirty="0">
              <a:solidFill>
                <a:schemeClr val="hlink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n-GB" sz="18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Práctica</a:t>
            </a: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guiada</a:t>
            </a: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| </a:t>
            </a:r>
            <a:r>
              <a:rPr lang="en-GB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Proyecto: Vida </a:t>
            </a:r>
            <a:r>
              <a:rPr lang="en-GB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Electrónica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n-GB" sz="18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</a:t>
            </a:r>
            <a:r>
              <a:rPr lang="en-GB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| </a:t>
            </a:r>
            <a:r>
              <a:rPr lang="en-GB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Documentación</a:t>
            </a:r>
            <a:r>
              <a:rPr lang="en-GB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 ARRAY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96"/>
          <p:cNvSpPr txBox="1"/>
          <p:nvPr/>
        </p:nvSpPr>
        <p:spPr>
          <a:xfrm>
            <a:off x="425885" y="279825"/>
            <a:ext cx="7921390" cy="9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RECOMENDADOS</a:t>
            </a:r>
            <a:endParaRPr lang="en-GB"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" name="Google Shape;674;p101">
            <a:extLst>
              <a:ext uri="{FF2B5EF4-FFF2-40B4-BE49-F238E27FC236}">
                <a16:creationId xmlns:a16="http://schemas.microsoft.com/office/drawing/2014/main" id="{AE55DB4C-4384-2804-B7C6-935FA5FC02A5}"/>
              </a:ext>
            </a:extLst>
          </p:cNvPr>
          <p:cNvSpPr txBox="1"/>
          <p:nvPr/>
        </p:nvSpPr>
        <p:spPr>
          <a:xfrm>
            <a:off x="825110" y="1042737"/>
            <a:ext cx="7754100" cy="3978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6838" lvl="0" indent="-2381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Char char="●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Ejemplos interactivos: Eventos | </a:t>
            </a:r>
            <a:b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Introducción a eventos del navegador</a:t>
            </a:r>
            <a:b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Acciones predeterminadas del navegador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73025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Eventos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change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, input,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cut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,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copy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, paste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73025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Formularios: evento y método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submit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96838" marR="0" lvl="0" indent="-2381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  <a:buChar char="●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 | </a:t>
            </a:r>
            <a:b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Referencia de Eventos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3"/>
          <p:cNvSpPr txBox="1"/>
          <p:nvPr/>
        </p:nvSpPr>
        <p:spPr>
          <a:xfrm>
            <a:off x="175364" y="936600"/>
            <a:ext cx="8968586" cy="35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 Array es un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tipo</a:t>
            </a:r>
            <a:r>
              <a:rPr lang="en-GB" sz="18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dato</a:t>
            </a:r>
            <a:r>
              <a:rPr lang="en-GB" sz="18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que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sirve</a:t>
            </a:r>
            <a:r>
              <a:rPr lang="en-GB" sz="18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para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almacenar</a:t>
            </a:r>
            <a:r>
              <a:rPr lang="en-GB" sz="18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valores</a:t>
            </a:r>
            <a:r>
              <a:rPr lang="en-GB" sz="18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8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forma de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lista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ser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colección</a:t>
            </a:r>
            <a:r>
              <a:rPr lang="en-GB" sz="18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números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strings,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booleanos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objetos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hasta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lista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listas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valores</a:t>
            </a:r>
            <a:r>
              <a:rPr lang="en-GB" sz="18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del array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ser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y es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posible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agregar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quitar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todo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momento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array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tienen</a:t>
            </a:r>
            <a:r>
              <a:rPr lang="en-GB" sz="18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un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índice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que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desde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0 (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primer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array) hasta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último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33" name="Google Shape;333;p63"/>
          <p:cNvSpPr txBox="1"/>
          <p:nvPr/>
        </p:nvSpPr>
        <p:spPr>
          <a:xfrm>
            <a:off x="-638039" y="233975"/>
            <a:ext cx="4734000" cy="5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1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31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QUÉ</a:t>
            </a:r>
            <a:r>
              <a:rPr lang="en-GB" sz="31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ES UN ARRAY?</a:t>
            </a:r>
            <a:endParaRPr sz="5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64"/>
          <p:cNvSpPr txBox="1"/>
          <p:nvPr/>
        </p:nvSpPr>
        <p:spPr>
          <a:xfrm>
            <a:off x="263047" y="129531"/>
            <a:ext cx="7074878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DECLARACIÓN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ARRAY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1" name="Google Shape;341;p64"/>
          <p:cNvSpPr txBox="1"/>
          <p:nvPr/>
        </p:nvSpPr>
        <p:spPr>
          <a:xfrm>
            <a:off x="373500" y="782700"/>
            <a:ext cx="8397000" cy="15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declarar una variable y asignar un array empleamos los </a:t>
            </a:r>
            <a:r>
              <a:rPr lang="en-GB" sz="16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corchetes ([ ])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y dentro de ellos definimos todos los valores separados por coma.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arrays en Javascript empiezan siempre en la posición 0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Un array que tenga, por ejemplo, 10 elementos, tendrá posiciones de 0 a  9.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2" name="Google Shape;342;p64"/>
          <p:cNvSpPr txBox="1"/>
          <p:nvPr/>
        </p:nvSpPr>
        <p:spPr>
          <a:xfrm>
            <a:off x="454050" y="2040725"/>
            <a:ext cx="8235900" cy="2875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Declaraciòn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array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vacío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arrayA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[];</a:t>
            </a:r>
            <a:endParaRPr sz="15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Declaracion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array con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nùmeros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arrayB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5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5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Declaracion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array con strings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arrayC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C1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C2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C3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5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Declaracion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array con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booleanos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arrayD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GB" sz="15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en-GB" sz="15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GB" sz="15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5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Declaracion</a:t>
            </a:r>
            <a:r>
              <a:rPr lang="en-GB" sz="11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array </a:t>
            </a:r>
            <a:r>
              <a:rPr lang="en-GB" sz="11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mixto</a:t>
            </a:r>
            <a:endParaRPr sz="11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arrayE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5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C4</a:t>
            </a:r>
            <a:r>
              <a:rPr lang="en-GB" sz="15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65"/>
          <p:cNvSpPr txBox="1"/>
          <p:nvPr/>
        </p:nvSpPr>
        <p:spPr>
          <a:xfrm>
            <a:off x="250521" y="129531"/>
            <a:ext cx="7087404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ACCESO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AL ARRAY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9" name="Google Shape;349;p65"/>
          <p:cNvSpPr txBox="1"/>
          <p:nvPr/>
        </p:nvSpPr>
        <p:spPr>
          <a:xfrm>
            <a:off x="373500" y="960725"/>
            <a:ext cx="8397000" cy="12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un array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tienen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índice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determina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posición</a:t>
            </a:r>
            <a:r>
              <a:rPr lang="en-GB" sz="18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mismo</a:t>
            </a:r>
            <a:r>
              <a:rPr lang="en-GB" sz="18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Así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es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posible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acceder a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elementos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un array a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través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posición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800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50" name="Google Shape;350;p65"/>
          <p:cNvSpPr txBox="1"/>
          <p:nvPr/>
        </p:nvSpPr>
        <p:spPr>
          <a:xfrm>
            <a:off x="454050" y="2465693"/>
            <a:ext cx="8235900" cy="211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n-GB" sz="1600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[0]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 )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1; 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n-GB" sz="1600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[3]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 )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4; </a:t>
            </a:r>
            <a:endParaRPr lang="es-AR"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s-AR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resultado  </a:t>
            </a:r>
            <a:r>
              <a:rPr lang="es-AR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AR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AR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s-AR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s-AR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s-AR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 </a:t>
            </a:r>
            <a:r>
              <a:rPr lang="es-AR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s-AR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AR" sz="1600" dirty="0" err="1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numeros</a:t>
            </a:r>
            <a:r>
              <a:rPr lang="es-AR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s-AR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s-AR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 </a:t>
            </a:r>
            <a:endParaRPr lang="es-AR"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resultado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 )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5;</a:t>
            </a:r>
            <a:endParaRPr sz="10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1434</TotalTime>
  <Words>3726</Words>
  <Application>Microsoft Office PowerPoint</Application>
  <PresentationFormat>Presentación en pantalla (16:9)</PresentationFormat>
  <Paragraphs>426</Paragraphs>
  <Slides>68</Slides>
  <Notes>68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68</vt:i4>
      </vt:variant>
    </vt:vector>
  </HeadingPairs>
  <TitlesOfParts>
    <vt:vector size="78" baseType="lpstr">
      <vt:lpstr>Arial</vt:lpstr>
      <vt:lpstr>Wingdings</vt:lpstr>
      <vt:lpstr>Helvetica Neue Light</vt:lpstr>
      <vt:lpstr>Helvetica Neue</vt:lpstr>
      <vt:lpstr>Lato</vt:lpstr>
      <vt:lpstr>Courier New</vt:lpstr>
      <vt:lpstr>Lato Light</vt:lpstr>
      <vt:lpstr>Anton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Angel PAEZ</dc:creator>
  <cp:lastModifiedBy>Jorge Angel PAEZ</cp:lastModifiedBy>
  <cp:revision>42</cp:revision>
  <dcterms:modified xsi:type="dcterms:W3CDTF">2023-01-14T04:50:36Z</dcterms:modified>
</cp:coreProperties>
</file>